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activeX/activeX1.xml" ContentType="application/vnd.ms-office.activeX+xml"/>
  <Override PartName="/ppt/ink/inkAction2.xml" ContentType="application/vnd.ms-office.inkAction+xml"/>
  <Override PartName="/ppt/activeX/activeX2.xml" ContentType="application/vnd.ms-office.activeX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ink/inkAction3.xml" ContentType="application/vnd.ms-office.inkAction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embeddings/oleObject3.bin" ContentType="application/vnd.openxmlformats-officedocument.oleObject"/>
  <Override PartName="/ppt/ink/inkAction4.xml" ContentType="application/vnd.ms-office.inkAction+xml"/>
  <Override PartName="/ppt/notesSlides/notesSlide2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0" r:id="rId2"/>
    <p:sldId id="323" r:id="rId3"/>
    <p:sldId id="324" r:id="rId4"/>
    <p:sldId id="325" r:id="rId5"/>
    <p:sldId id="291" r:id="rId6"/>
    <p:sldId id="292" r:id="rId7"/>
    <p:sldId id="330" r:id="rId8"/>
  </p:sldIdLst>
  <p:sldSz cx="9144000" cy="6858000" type="screen4x3"/>
  <p:notesSz cx="67611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3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6ECEE"/>
    <a:srgbClr val="FFFFFF"/>
    <a:srgbClr val="F7FBFB"/>
    <a:srgbClr val="EA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76243" autoAdjust="0"/>
  </p:normalViewPr>
  <p:slideViewPr>
    <p:cSldViewPr>
      <p:cViewPr varScale="1">
        <p:scale>
          <a:sx n="75" d="100"/>
          <a:sy n="75" d="100"/>
        </p:scale>
        <p:origin x="4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57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910" y="-96"/>
      </p:cViewPr>
      <p:guideLst>
        <p:guide orient="horz" pos="3132"/>
        <p:guide pos="213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2" y="331418"/>
            <a:ext cx="2929837" cy="3314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ctr">
              <a:defRPr/>
            </a:pPr>
            <a:r>
              <a:rPr lang="zh-CN" altLang="en-US" dirty="0" smtClean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讲义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25869" y="9360808"/>
            <a:ext cx="2403969" cy="333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章 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360808"/>
            <a:ext cx="2480658" cy="333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C96319B-3114-42E9-817A-98E58F46A9D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717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28T09:02:47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87">
    <iact:property name="dataType"/>
    <iact:actionData xml:id="d0">
      <inkml:trace xmlns:inkml="http://www.w3.org/2003/InkML" xml:id="stk0" contextRef="#ctx0" brushRef="#br0">4949 5376 10 0,'-3'6'5'1,"6"-14"-5"0,0 2 5 7,0 4-5 2,3-1 0-9,3-2 0 8,0 0 0 1,2-3 0 0,4 2 0-9,0-2-1 8,0 0 1 1,3-2 0 0,0 2 0-9,3 0 0 8,-1 3 1 1,4-1 0 0,3 1 1-9,3 0 0 18,-3 2 1-18,2-2-1 8,-2 2 0 1,-3-2-1 0,0 0 1-9,3-1-2 8,2 4 1 1,4-4-1 0,3 6 0 0,0-2 0-9,5 4 0 8,1 4 0 1,3-4 0-9,-1 1 0 8,1 0 0-8,-1-1 0 18,7 1 0-18,0 0 0 8,2-1 0 1,7 1 0 0,-4-1 0-9,1 1 0 8,-3 0 0-8,2-1 0 18,4 1 0-18,2-3 0 8,7 3 1-8,-4-3-1 18,3 2 0-18,-5-2 0 8,-3 3 1 1,2 0-1 0,1-1 0-9,-1 1 0 8,1 2 0-8,-4-2 0 18,4 0 0-18,-10-1 0 8,1 1 0 1,-1-1 1 0,4 1 0-9,-4 0-1 8,-2 2 1 1,0-2-1 0,-4 2 1-9,1-2-1 8,-3 2 1 1,-7-2-1 0,-2-1 1 0,3-2-1-9,-4 0 1 8,1-2-1 1,-3 2 0-9,0-3 0 8,-4 3 0 1,-2-3 0 0,0 3 0-9,-6-2 0 8,0-1 1 1,2 0-1 0,-5 3 0-9,0-2 0 8,0 2 0 1,0-3 0 0,-3 3 1-9,-3 0-1 8,0 3 0 1,-4-3 0 0,4 2 1-9,-3-2-1 8,-3 3 1 1,0 0-2 0,0-1 0-9,0 1-5 8,3 2 0 1</inkml:trace>
    </iact:actionData>
  </iact:action>
  <iact:action type="add" startTime="38356">
    <iact:property name="dataType"/>
    <iact:actionData xml:id="d1">
      <inkml:trace xmlns:inkml="http://www.w3.org/2003/InkML" xml:id="stk1" contextRef="#ctx0" brushRef="#br0">8351 6178 1 0,'0'0'0'1,"3"0"13"28,-36-37-13-28,69 74 1 8,-30-37 0 1,0 0 1 0,0 0 1-9,0 0-4 8,0 3 1 1,0-3 2 0,0 0 1-9,3 0-2 8,-1 0 1 1,1 0-1 0,3 0 1-9,0 2-1 8,6 1 1 1,-6-3-2 0,3 0 0-9,0 3 0 8,0-3 1 1,0 0-1-1,2 0 0-8,-2 0 1 8,0 0 0 1,0 0-1 0,0-3 1-9,0 3-1 8,3 0 0 1,0-3 0 1,2 1 1-10,1-1-1 17,3-2 1-17,0 2-1 9,0 0 0-9,2 1 0 7,1 2 1 3,0-3-1-1,-3 3 0-1,3 0 0-8,-4 0 0 9,1 0 0-1,0 0 1 1,0 0-1-9,-3-3 1 8,0 3-1 1,-4 0 0-9,-2-5 0 8,-3 5 1 1,-3-2 0 1,0 2 0-10,-3-3 1 7,0 6 0 2,-3-1 0 1,-3-2 0-10,0 0 0 7,0 0 0 3,0 0-2-1,0 0 1-9,0 0-4 7,0 0 0 2,6 0-5 1,6 0 1-10</inkml:trace>
    </iact:actionData>
  </iact:action>
  <iact:action type="add" startTime="39573">
    <iact:property name="dataType"/>
    <iact:actionData xml:id="d2">
      <inkml:trace xmlns:inkml="http://www.w3.org/2003/InkML" xml:id="stk2" contextRef="#ctx0" brushRef="#br0">7276 8268 8 0,'-6'-2'4'1,"9"-6"-5"7,-3 8-1-7,0 0 1 8,6 2 1 1,0-2-1 0,3 0 1-9,0 0 0 8,3 0 0 1,3 0-1 1,3 0 1-10,3-5 0 8,3 0 1 0,-1-1 0 2,4-2 0-10,3 3 1 7,0 0 0 3,2 0-1-1,1 2 1-9,-6 3-1 7,3-3 1 2,-3 1-1 0,-1-1 1 0,-2 3-1-9,3-3 1 8,0 3 0 1,-1-5 0-9,-2 0-1 8,0-1 1 1,-3 4-1 0,-3 2 0-9,-3 0-1 8,0 0 1 1,-4 0-1 1,-2 0 1-10,-3-3-1 7,0 1 0 3,0 4 0-1,0-4 1-9,-6 2-1 7,0 0 0 3,0 0 0-2,3 0 1-8,0 0-3 9,-3 0 1 0,0 2-4-1,3 1 1-8</inkml:trace>
    </iact:actionData>
  </iact:action>
  <iact:action type="add" startTime="46331">
    <iact:property name="dataType"/>
    <iact:actionData xml:id="d3">
      <inkml:trace xmlns:inkml="http://www.w3.org/2003/InkML" xml:id="stk3" contextRef="#ctx0" brushRef="#br0">5092 10943 11 0,'-9'0'5'1,"-9"0"1"0,15 0 6 6,0 0-12 4,0 3 0-10,-3-3 1 8,3 2 0 1,0-2-1 0,0 3 1-9,0-3 0 8,3 0 1 1,-3 0-1 0,3 0 1-9,0 0-2 8,0 0 1 1,0 0-1 0,0 0 1-9,0 0-1 8,0 0 1 1,0 0-1 0,0 0 1-9,0 0-1 8,6 3 0 1,0-1 0 0,3 1 0-9,0 0 0 8,3-1 0 1,3 1 0 0,-6-3 0-9,5 0 0 8,-2 0 0 1,9 0-1 0,-3 3 1-9,3-1 0 8,0 1 0 1,3 2-1 0,-1 0 1-9,4-2 0 8,-3 0 0 1,0-1 0 0,0 1 0-9,2-3 0 8,1 3 0 1,3-3 0 0,-3 0 1-9,0 0-1 8,-4 0 0 1,1 0 0 0,3 0 1-9,0-3-1 8,2 0 0 1,4 1 0 0,-3-1 1-9,0 0-1 8,-3 1 0 1,-4-1 0 0,1 3 1 0,-3 0-1-9,0 0 0 8,0 3 0 1,0-3 0-9,-1 0-1 8,1 0 1 1,0 0 0 0,0 0 0-9,-3 0 0 8,-3 0 0 1,-1 0 0 0,1 0 0-9,-3 0 0 8,0 2 1 1,-3-2-1 0,0 3 0-9,0-3 0 8,0 0 0 1,0 0 0 0,0 0 1 0,0 0-1-9,-3 0 1 8,0 0-1 1,0 0 1-9,-6 0-1 8,3 0 1 1,0 0-1 0,2 0 0-9,1 0 0 8,3 3 0 1,0-3 0 0,-3 0 0-9,0 0 0 8,0 0 0 1,-3 0 0 0,0 0 1-9,-3 0 0 8,0 0 0 1,0 0 0 0,0 0 0-9,0 0 0 8,0 0 0 1,-3 0-1 0,3 0 0-9,0 0-1 8,0 0 1 1,3 0-1 0,-3 0 1-9,0 0-1 8,0 0 1 1,0 0-2 0,3 0 0-9,0 0-1 18,3 0 0-18,3 2-4 8,3 1 0-8</inkml:trace>
    </iact:actionData>
  </iact:action>
  <iact:action type="add" startTime="57477">
    <iact:property name="dataType"/>
    <iact:actionData xml:id="d4">
      <inkml:trace xmlns:inkml="http://www.w3.org/2003/InkML" xml:id="stk4" contextRef="#ctx0" brushRef="#br0">6779 6167 5 0,'0'0'2'1,"0"3"-2"0,0-3 3 7,0 0-4 2,0 0 0-9,0 0 0 8,0 0 0 1,3 0 2 0,-3 3 0-9,3-1-1 8,0 1 1 1,0 0 0 0,0 2 0-9,0 0 0 8,0 1 0 1,3-1 0 0,0 0 0-9,3 0 0 8,0 1 0 1,0-1 0 0,3 0 0-9,0 1 0 8,0 2 0 1,3-1-1 0,2 4 1-9,1-3-1 8,0 0 0 1,3 0 1 0,6-3 1-9,-1 3-1 8,4 0 1 1,0-5-1 0,0 2 0-9,-3-2 0 8,-1-3 1 1,1 2-2 0,6-2 1 0,0 3-1-9,-1-3 1 8,4 3-1 1,-3-3 1 0,3-3-1-9,-1 0 0 8,1 1 0 1,0-1 1-9,-4-2-1 8,1-1 0 1,-3 1-1 0,0 0 1-9,-6-1 0 8,-1 1 0 1,-2 0 0 0,3 0 0-9,-3-3 0 8,0 0 0 1,0-3-1 0,-1 1 1 0,-2 2 0-9,0-3 1 8,-3 0-1 1,-3 1 1 0,0-1 0-9,-6 1 0 18,0-4 0-18,-3-1 0 0,-3-4 0 7,0 3 1 2,0-10-2 0,0-3 1-9,0-6-1 18,-3-7 0-18,3 5 0 8,0 0 0-8,0 5-1 8,-3 0 1 1,0 9 0 0,0 1 1 0,0 4 0-9,-3 2 0 8,0 0-1 1,0 3 1 0,0 5 0-9,0-3 0 18,-3-5-1-18,0 1 0 0,-3-1 0 7,0 0 0 2,0 0 0 0,1 3 0-9,-1 0 0 8,0-1 0 1,0 4-1 0,-3-1 1-9,-3 1-1 8,3 2 0 1,-3 0 0 0,0 0 0 0,-2 0 1-9,-4 0 0 8,-6-3 0 1,3 6 0 0,0-8 0-9,-2 5 1 18,-4 0-1-18,0 0 0 0,0 0-1 7,4 5 1 2,2-2-1 0,3 8 1-9,-3-1-1 18,1 1 1-18,-1 2-1 8,3 3 1-8,-3-2-1 8,3 1 1 1,-5 4-1 0,2 0 1 0,0-1-1-9,0 3 1 8,0 6 0 1,-2 2 0 0,2 0 0-9,0-2 0 18,0 5 0-18,0-1 1 0,4 4-1 7,2-1 0 2,0-2 0 0,0 5 0-9,0 0 0 18,0 6 0-18,1-1-1 8,2 1 1-8,0-1 0 8,3 3 0 1,3 5-1 0,6-7 0 0,3-1-1-9,6 3 1 8,6-2-3 1,9-1 1 0,6 8-2-9,12 6 1 18</inkml:trace>
    </iact:actionData>
  </iact:action>
  <iact:action type="add" startTime="59159">
    <iact:property name="dataType"/>
    <iact:actionData xml:id="d5">
      <inkml:trace xmlns:inkml="http://www.w3.org/2003/InkML" xml:id="stk5" contextRef="#ctx0" brushRef="#br0">8559 8017 17 0,'-6'-8'8'1,"0"5"-16"0,9 3 16 7,-3 0-10 2,0 0 0-9,6 3-1 8,0 2 1 1,3 1 3 0,0-4 0-9,0 6-3 8,3 3 1 1,3 2 1 0,0 5 0-9,3 4 0 8,5-7 1 1,4 1 0 0,6 3 1-9,6-3 0 8,5 0 1 1,4-3-1 0,6-3 0-9,-4-4 0 8,7 2 0 1,-1-3-1 0,1-8 1-9,-1-5-2 18,1 0 0-18,-1-5 0 8,-2-5 1-8,-6-6-1 8,-4 0 1 1,1-5-1 0,-3-5 1-9,-4-3 0 18,-2-6 0-18,-6 1-1 8,-6-3 1-8,-7 5-1 8,-8-2 0 1,-9 0 0 0,-6-3 0-9,-8 7-1 8,-7-1 1 1,0-1 0 0,-6 8 0-9,-3 1-1 8,1 7 1 1,-7 3-2 0,-6 10 0-9,-2 6 0 8,-7 7 0 1,-3 12 0 0,1 4 0 10,-28 17-1-10,7-1 1 0,6 0 1-9,2 3 1 18,4 6 0-18,2-4 1 0,6 1 0 7,7-3 1 2,5 0 0 0,3-2 1 0,7-6-1 0,5 0 0-9,3 3 0 8,6-3 0 1,6 2-2-9,3-2 1 8,6 1-1 1,6 1 0 0,6 1-2-9,6-3 0 8,6 0-3 1,9-2 1 0</inkml:trace>
    </iact:actionData>
  </iact:action>
  <iact:action type="add" startTime="66519">
    <iact:property name="dataType"/>
    <iact:actionData xml:id="d6">
      <inkml:trace xmlns:inkml="http://www.w3.org/2003/InkML" xml:id="stk6" contextRef="#ctx0" brushRef="#br0">6770 7326 12 0,'-3'-5'6'1,"3"2"-6"7,0 3 7 2,0 0-8 0,0-5 1-9,0 5-1 8,0-5 0 1,0 5 1 0,0 0 1-9,0 0-1 8,0-3 0 1,0 3 2 0,0 0 0-9,0 0 0 8,0-3 0 1,0 3 0 0,0 0 1-9,0 0-1 9,0 0 0-1,0 0-2 1,0-5 1-9,0 5-1 8,0 0 1 1,0 0-1 0,0 0 1-9,0 0-1 8,0 0 1 1,0-2-1 0,0 4 0-9,0-2 0 8,0 0 1 1,0 0-1 0,0-2 0-9,0 2 0 8,0 0 0 1,0 0 0 0,0 0 1-9,0 0-1 8,0 0 1 1,0 0-1 0,0 0 1-9,0 0-1 8,3-6 0 1,-3 6-1 0,9 0 1-9,-3-5-1 8,0 5 1 1,0-3 0 0,0-2 0-9,3 5 0 8,0-3 0 1,0 1 0 0,3-4 0-9,0 4 0 8,0-1 0 1,3-2 0 0,-1 0 0-9,4-1 0 8,0 4 0 1,0-1 0 11,-3 3 0-20,3 0 0 0,0 0 0 6,-1 0 0 3,1 3 1-9,3-3-1 8,0 2 0 1,0-2 0 1,0 0 1-10,0 0-1 7,-1 3 0 2,1-3 0 1,3 0 0-10,-3 0-1 7,0-3 1 3,2 3 0-1,-2-2 0-9,3 4 0 7,0-4 1 3,0-1-1-2,0 3 0 2,-1 0 0-10,4 0 0 8,0 3 0 0,0-3 0-8,-3 0 0 9,-1 2 0-1,1-2 0 2,0 0 1-10,-3-2-1 8,0 2 0 1,-3-3 0 0,-1 0 0-9,4 3 0 7,0 0 0 3,-3 0 0-2,3 0 0-8,-3 0 0 8,-1 0 0 2,1 0 0-2,0 0 0 2,0 0 0-10,0 3 0 8,-3-3 0 1,0 0 0-9,-3 0 0 8,-3-3 0 1,-1 6 0 0,1-3 1-9,-3 0 0 8,0-3 0 0,-6 3 0 1,0 0 1-9,0 0-1 9,0 0 0 0,0 0 0 0,3 0 0-9,-3 0 0 7,0 0 1 3,0 0-2-1,3 3 0-9,-3-3-2 8,0 0 0 1,0 0-5-1,0 0 0-8,6 0-1 9,3-3 0 0</inkml:trace>
    </iact:actionData>
  </iact:action>
  <iact:action type="add" startTime="68245">
    <iact:property name="dataType"/>
    <iact:actionData xml:id="d7">
      <inkml:trace xmlns:inkml="http://www.w3.org/2003/InkML" xml:id="stk7" contextRef="#ctx0" brushRef="#br0">8366 9387 11 0,'-6'0'5'1,"3"0"-5"7,3 0 7-7,0 0-9 8,0 0 1 2,0 0-1-1,3-5 0-9,3-3 2 7,0 3 1 3,0-3-2-2,0 3 0-8,3-1 1 9,0 1 1-1,0 2 0 1,-1 1 1-9,1-1 0 9,3 3 1-1,0-3 0 2,-3 1 0-10,6 2-1 8,0 0 0 0,-3 0-1 2,3 0 1-10,3 2-2 7,-1 1 1 2,1 0-1 0,3-3 0 1,0 0 0-10,0 0 1 8,3 2 0 1,-1 1 0-9,4 0-1 8,0-3 1 1,0 2 0 0,5 1 0-9,1-3-1 7,3 0 1 3,0 0-1-1,-1 3 0-9,-2-3 0 7,0 2 0 3,0-2 0-1,2 0 0-9,4 0 0 7,0-2 0 3,-1-4 0-1,4 1 1-1,0 0-1-8,2 2 0 19,10 3 0-10,-9 3 0 0,-4-3 0 0,-2 2 1-9,0-2-1 8,-10 0 0 0,7 0 0 2,-6-2 0-10,-6 2 0 8,-3 0 1 1,-7 0-1 0,1 0 1-9,-3 0 0 7,-3 0 1 3,-3 0 0-1,0 0 1-9,-6 0 0 7,0 0 0 3,0 0-2-1,0 0 0-9,0 0-2 8,-3 0 0 1,0 0-7 0,-3 0 1-9,0 5-2 8,-6 0 1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28T09:04:0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088">
    <iact:property name="dataType"/>
    <iact:actionData xml:id="d0">
      <inkml:trace xmlns:inkml="http://www.w3.org/2003/InkML" xml:id="stk0" contextRef="#ctx0" brushRef="#br0">10836 3281 9 0,'6'0'4'1,"-9"0"-4"7,3 0 4 2,0 0-5 1,0 0 0-10,0 0 2 7,0 0 1 3,0 0-1-1,0 0 1-9,0 0 0 8,0 0 1 1,0 0 0-1,6 2 1-8,-6-2-2 9,3-2 0 0,3-1-2 0,3 1 1-9,0 2-1 8,3 2 0 0,0-7 0 2,0 2 0-10,0 1 0 8,0 2 1 1,0 0-1 0,-1-6 0-1,4 6 0-8,0 0 0 8,0-2 0 2,3 2 1-2,-3 0-1-8,3 0 0 8,0 0 0 1,-1-6 1-9,1 6-1 9,0 0 1 0,0 0-1 0,3 6 0-9,3-6 0 7,-3 0 1 2,2 0-1 1,1 0 0-10,0 0 0 7,0 0 1 2,0 0-1 1,-1 0 0-2,1 0 0-8,0 0 1 8,3 0-1 1,3 2 1-9,-4-4-1 8,1 2 0 11,0-8 0-19,-6 5 1 0,9 3-1 7,-7 0 0 2,10 0 0 1,-3 3 0-10,3-3 0 8,-1 0 0 0,-2 0 0 2,0-3 0-10,-3 0 0 7,5-5 1 2,-5 1-1 1,0 1 1-1,-3 4-1-9,0-4 1 7,-4 4-1 3,-2 2 1-1,0-6-1-9,0 6 0 7,0-2 0 2,0-1 0-9,3 3-1 8,-1-3 1 1,-2 3 0 1,0-2 0-10,-3 2 0 7,0 0 1 2,-3 0-1 1,3-3 0-10,-3 3 0 7,0 0 1 3,-1 0-1-1,-2 0 0 0,0-2 0-9,0-1 0 8,3 3 0 1,-3 0 0 0,-3 0 0-9,-3 0 1 8,-3 0 0 1,3 0 0-9,-3 0-1 8,3 3 1 0,-3-3 0 2,3 0 0-10,-3 0 0 8,0 0 1 1,0 0-2 0,0 0 1-9,0 0-2 8,0 0 1 1,0 0-3 0,0 0 0-9,0 0-6 8,0 5 1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28T09:07:25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456">
    <iact:property name="dataType"/>
    <iact:actionData xml:id="d0">
      <inkml:trace xmlns:inkml="http://www.w3.org/2003/InkML" xml:id="stk0" contextRef="#ctx0" brushRef="#br0">18945 10697 12 0,'0'0'6'1,"3"0"-6"18,-3 0 7 11,0 0-7-29,0 0 0 0,0 0 0 0,0 0 0 0,0 0 0 0,0 0 0 0,0 0-1 3,0 0 1 6,3 3 1 0,-3-3 0-9,5 0 1 8,-2 0 0 1,3 0 1 0,0 0 0-9,0 0 0 8,3 0 0 1,0 2-1 0,3 1 0-9,3-3-1 8,9 0 0 1,3 0-1 0,-1 0 1 0,4 0-1-9,3 0 0 8,0 0 0 1,-1 0 0-9,1 3 0 18,3-1 0-18,0 1-1 8,-1 0 1-8,-2-1 0 8,0 4 0 1,5-4-1 0,-2 1 1 0,3 2 0-9,0-5 1 8,-1 0-1 1,1-3 1 0,0 1-1 0,2-6 1-9,1 3-1 8,0-1 0 1,-1 1 0-9,7 2 0 8,-3 3 0 1,2 0 0-9,-2 0 0 18,0-2 0-18,-1-1 0 8,7-2 1-8,2-3-2 8,1 0 1 1,5-3-1 0,1-2 1 0,-6 3-1-9,-4-4 1 8,-2 4-1 1,-1-1 1 0,-2 6 0-9,0 0 1 18,2 2-1-18,-5 3 0 18,3 0 0-9,-10-3 1-9,-5 3-1 18,-9 0 1-18,-3 0 0 8,-3 0 0-8,-3 0 0 8,-3 0 0 1,-4 0 0 0,1 0 1-9,-6 0-1 8,0 0 0 1,0 0-2 0,0 0 1-9,0 0-4 8,-3 0 0 1,-2 6-4 0,-4-4 1-9</inkml:trace>
    </iact:actionData>
  </iact:action>
  <iact:action type="add" startTime="42388">
    <iact:property name="dataType"/>
    <iact:actionData xml:id="d1">
      <inkml:trace xmlns:inkml="http://www.w3.org/2003/InkML" xml:id="stk1" contextRef="#ctx0" brushRef="#br0">21114 13975 23 0,'0'-5'11'1,"3"8"-10"7,-6-3 12-7,3 0-14 8,0 0 0 2,0 0 0-1,0 0 0-9,6-3 1 8,0 3 0 1,0-3-1 0,0 1 0-9,3 2 0 8,9 0 1 1,0 2-1 0,3 1 1-9,3 0-1 8,2-1 0 1,4 1 1 0,6 0 0-9,6-1 0 7,5 1 1 2,4-6-1 1,5-2 1-10,10 2 0 8,-1-2 0 0,7 0-1 2,2 2 1-10,-5 3-1 7,-1-5 0 2,1 2 0 1,-1 0 0-10,-8 1 0 7,-1-1 1 3,-2 1 0-2,-4-4 1-8,-5 4-1 8,-7 2 0 2,-5-3 0-2,-3 0 0 1,0 1-1-9,-7-4 1 8,-2 4-1 1,-3-1 1-9,-6 0-1 8,-3 1 1 1,0-1-2 1,-3 3 1-10,0-3-1 7,0 3 0 2,0 0-4 1,2 0 1-10,4 6-2 8,3-6 0 1</inkml:trace>
    </iact:actionData>
  </iact:action>
  <iact:action type="add" startTime="55034">
    <iact:property name="dataType"/>
    <iact:actionData xml:id="d2">
      <inkml:trace xmlns:inkml="http://www.w3.org/2003/InkML" xml:id="stk2" contextRef="#ctx0" brushRef="#br0">15947 5302 19 0,'-3'-10'9'1,"0"-4"-5"7,3 12 9-7,-3-4-12 8,0 1 0 1,-3-3 0 0,0 0 1-9,0 0-3 8,0 0 1 1,1 6 0 0,-1-6 1-9,0 0-1 8,0 0 0 1,-3 5 0 0,3 1 0-9,0-1 0 8,-3 0 0 2,0 1 0-1,-3 2 1-9,0 2-1 8,0 1 0 1,-3 0 0-1,0-1 0-8,-2 6 0 9,-4 8 0 0,-3 5-1 0,0 0 0-9,3 3 0 8,-3 5 1 1,7-2-1 0,-1 2 0-9,3 5 0 8,3-2 1 1,3 3-1 0,3 2 0-9,6-3 0 8,-3-5 0 1,3 0 1 0,3-2 0-9,3 2 0 8,3-3 0 1,3-2 0 0,6 0 0-9,3 5-1 8,2-3 1 1,1 1 0 0,0 2 0-9,-3 5 0 8,0 1 0 1,-3-1 0 0,-7 8 1-9,-5 1-1 8,-6 2 1 1,-6-3-1 0,-2-2 1-9,-4 5-1 8,-3 2 1 1,0-2-1 0,0-5 1-9,0-3-1 8,0-5 0 1,0-3 0 0,6-3 1-9,-3-4-2 8,7-1 1 1,-1-8-1 0,3 0 0-9,3-2 0 8,6-1 1 1,0 1-1 0,8 0 0-9,1-4 0 8,0 1 1 1,0-2-1 0,0-1 1-9,0 3-1 8,0 3 1 1,0 4 0 0,-4 7 0-9,1-1 0 8,0 5 1 1,-3 9-1 0,0 7 1-9,-3-2 0 8,0 5 0 1,0 2-1 0,-3-4 1-9,-3 2 0 8,0 5 0 1,-3-5-1 0,0 0 1-9,0 5-1 8,-3-2 1 1,3-3-1 0,0-3 1-9,0 0-1 8,0-2 1 1,0-6-1 0,-3 3 1-9,3 6-1 8,-3-6 1 11,0 21-1-10,3-2 0 0,0-6 0 0,0-3 0-9,0-4-1 8,1-4 1 1,2-1 0 0,-3-7 0-9,0 1 0 8,3 2 0 1,-3 6 0 0,3-11 1-9,0 6-1 8,0 2 1 1,0 2-1 0,3 1 0-9,0 2 0 8,0 1 1 1,-1-4-1 0,4-2 0-9,-3-5 0 8,3 0 0 1,-3 0 0 0,3-1 0-9,0 1 0 8,0-8 0 1,-3 5 0 0,3-2 0-9,-3 2 0 8,0 0 1 1,0 0-1 0,0 0 0-9,-3-3 0 8,3 1 0 1,0-6 0 0,0-2 0-9,0-4 0 8,0-1 0 1,0-4 0 0,-3 1 0-9,3-1 0 8,-3-2 0 1,3 0 0 0,-3 0 0-9,3-2-1 8,3-1 1 1,0 3 0 0,0-3 0-9,3 0-1 8,3 1 1 1,-1-1 0 0,1 3 0-9,3 0-1 8,0-3 1 1,0 0-1 0,0 1 0-9,0-1-1 8,0 3 1 1,0 0-4 0,-1 0 1-9,1 8-2 8,0-3 0 1</inkml:trace>
    </iact:actionData>
  </iact:action>
  <iact:action type="add" startTime="62648">
    <iact:property name="dataType"/>
    <iact:actionData xml:id="d3">
      <inkml:trace xmlns:inkml="http://www.w3.org/2003/InkML" xml:id="stk3" contextRef="#ctx0" brushRef="#br0">20004 7128 22 0,'0'0'11'1,"3"0"-12"7,-3 0 11-7,0 0-11 8,3-3 0 2,3 1 0-1,3-1 0-9,6 3 1 8,3-3 0 1,6 3-1 0,2-2 0-9,4 2 1 8,9 0 0 1,3 2 0 0,8 1 1-9,4 2-1 8,-4 1 1 1,4 1-1 0,-3-1 1-9,-4-4-1 17,-5 1 1-17,-1-3-1 9,-2 0 0 0,-6 0 0-9,-3-3 0 7,-4 3 0 2,-5 0 1 0,-6-2-1-9,-3 2 1 8,-3 0-2 1,-3 0 0-9,0 0-4 8,-6 0 1 1</inkml:trace>
    </iact:actionData>
  </iact:action>
  <iact:action type="add" startTime="63129">
    <iact:property name="dataType"/>
    <iact:actionData xml:id="d4">
      <inkml:trace xmlns:inkml="http://www.w3.org/2003/InkML" xml:id="stk4" contextRef="#ctx0" brushRef="#br0">19960 7429 12 0,'0'3'6'1,"0"-8"-13"7,0 7 5-7,0-2 0 18,0 0 1-18</inkml:trace>
    </iact:actionData>
  </iact:action>
  <iact:action type="add" startTime="63221">
    <iact:property name="dataType"/>
    <iact:actionData xml:id="d5">
      <inkml:trace xmlns:inkml="http://www.w3.org/2003/InkML" xml:id="stk5" contextRef="#ctx0" brushRef="#br0">20019 7379 9 0,'12'-2'4'1,"36"2"-2"8,-33-6 8-8,5 4-8 8,4-4 0 1,3 4 0 0,6-4 0-9,5 1-4 8,4 0 1 1,3 0 1 0,-4 2 1-9,4 0-1 8,3-2 0 1,-4-6 0 0,-5 6 0-9,-3-3 0 18,-6 3 1-18,-4 0 0 8,-2-1 1-8,-6 1-1 8,0 0 0 1,-3 5-1 0,-3-3 0-9,-3 3-2 8,2-3 1 1,-5 1-2 0,0-1 1 0,-6 3-1-9,0 0 1 8,0 0-2 1,0 0 0-9</inkml:trace>
    </iact:actionData>
  </iact:action>
  <iact:action type="add" startTime="63639">
    <iact:property name="dataType"/>
    <iact:actionData xml:id="d6">
      <inkml:trace xmlns:inkml="http://www.w3.org/2003/InkML" xml:id="stk6" contextRef="#ctx0" brushRef="#br0">20439 7054 33 0,'-3'2'16'1,"3"1"-36"7,0-3 36 2,0 0-19-9,0 0 0 9,6-3-7-1,3 1 1 1,3 2 10-9,3 0 0 9</inkml:trace>
    </iact:actionData>
  </iact:action>
  <iact:action type="add" startTime="63761">
    <iact:property name="dataType"/>
    <iact:actionData xml:id="d7">
      <inkml:trace xmlns:inkml="http://www.w3.org/2003/InkML" xml:id="stk7" contextRef="#ctx0" brushRef="#br0">20698 7109 8 0,'30'6'4'1,"29"10"-4"7,-44-11 6-7,6 0-6 18,0 3 1-18,-1 0-1 9,-2 0 1-1,-3 0-1 1,-3 0 0-9,0 0 2 8,-3-3 0 1,-3 0 0 0,0-2 1-9,-3 0 0 8,-3 2 0-8,-3-2 0 18,0 2 1-18,-3-3-2 8,-3 4 0 1,-3-1-1 0,-3 3 1-9,-3 3-2 9,-2 2 1-1,-4 3-1 1,-3 2 0-9,3-2 0 9,3-3 0-9,3 1 0 17,1-4 0-17,2-2-2 9,0 3 1-1,3-6-1 1,3 6 0-9,0-6-3 8,3 0 0 1,0 3-1 0,-6 5 0 0</inkml:trace>
    </iact:actionData>
  </iact:action>
  <iact:action type="add" startTime="67876">
    <iact:property name="dataType"/>
    <iact:actionData xml:id="d8">
      <inkml:trace xmlns:inkml="http://www.w3.org/2003/InkML" xml:id="stk8" contextRef="#ctx0" brushRef="#br0">16679 16865 11 0,'0'0'5'1,"0"5"-7"0,0-5 6 7,0 0-4 2,0 0 0-9,0 0 0 8,0 0 1 1,0 0-1 0,0 0 1-9,0 0 0 8,0 0 0 11,0 0 0-10,0 0 0 0,0 0-1 0,0 0 1-9,0 0-1 8,0 0 1 1,0 0-1 0,6 0 1-9,-3-5 0 8,3 5 1 1,-3 0-1 0,3 0 0-9,0 0 0 8,0 0 1 1,0-3-1 0,3 3 0-9,0 0-1 8,0 0 1 1,0 0 0 0,0-5 0-9,3 5-1 8,0 0 1 1,-1-3 0 0,4 0 0-9,0 1-1 18,3-6 1-18,0 5-1 8,0-2 1-8,-3-1-1 8,0 4 0 1,2 2 0 0,-5-5 1 0,0 5-1-9,0-8 0 8,3 8 0 1,-3-3 1 0,3-2-1-9,0-1 1 8,0 1-1 1,-4 2 1-9,4 1-1 8,-3-3 1 1,0 2-1 0,0-2 0-9,0 5 0 18,0-3 0-18,3-2 0 8,-3 2 0-8,0-2 0 8,2 5 0 1,1-6-1 0,3 4 1 0,0-1 0-9,0 0 0 8,0 3 0 1,0 0 0 0,0-2 0-9,-1 2 0 8,1-3 0 1,3 3 1 10,3 0-1-10,-3-2 0-9,-3 2 0 8,2-3 0 1,-2 6 0 0,0-3 0-9,0 0 0 8,0 2 0 1,0-2 0 0,0 0 0 0,-1 3-1-9,1-1 1 8,0 1 0 1,0 0 0-9,0-3 0 8,0 2 0 11,3 1 0-19,-4 0 0 0,4 2 0 7,0-2 1 2,-3 2-2 0,9-2 1-9,-6-3 0 8,-1 5 0 1,-2-2 0 0,0 2 1-9,0-3-1 8,0 1 0 1,0 0 0 0,0-1 0 0,-1 4 0-9,1-6 0 8,0 8 0 1,0-8 0 0,0 8 0-9,0-3 0 8,-3-3-1 1,2-2 1-9,1 0 0 8,-3 0 0 1,3 0 0 0,0 0 1-9,3 0-2 8,-3 0 1 1,2 0 0 0,1 0 0-9,-3 0 0 8,0 0 0 1,0 0 0 0,0 0 0 0,-3-2 0-9,0 2 0 8,-1-5 0 1,1 5 0 0,0 0 0-9,3 0 0 8,-3 0 0 1,0-8 0-9,0 8 0 8,-3 0 0 1,-1 0 0 0,1-3 0-9,-3 3 0 8,0 0 0 1,-3 0 0 0,0 0 0-9,-3 0 0 8,3 0 1 11,-6 0-1-10,3 0 0 0,-3 0 0 0,0 0 1-9,0 0-1 8,0 0 1 1,0 0-1 0,3 0 1-9,-3 0-1 8,3 0 1 1,-3 3 0 0,0-3 0-9,0 0-1 8,0 0 1 1,0 0-1 0,0 0 0-9,0 0-2 8,0 0 0 1,0 0-3 0,0 0 1-9,0 0-3 8,0-8 0 1</inkml:trace>
    </iact:actionData>
  </iact:action>
  <iact:action type="add" startTime="74484">
    <iact:property name="dataType"/>
    <iact:actionData xml:id="d9">
      <inkml:trace xmlns:inkml="http://www.w3.org/2003/InkML" xml:id="stk9" contextRef="#ctx0" brushRef="#br0">13033 10814 9 0,'0'-6'4'1,"0"4"-2"7,0 2 5-7,0-3-6 8,-3 3 0 2,-3 0 2-1,0-3 0-9,0 1-4 8,-3 2 1 0,-3 0 2 2,-2 2 0 9,-10 4-2-11,3 2 1-8,0-1-1 9,3 4 0 0,0 0-1 0,3 2 0-9,4 3 0 8,2 2 0 0,0 3 0 1,3 3 0 0,3 3 0 0,0 2 0-9,3 0 0 8,3 3 1-8,3-3-1 8,0-3 1 1,3 6 0 0,3 2 0-9,-1-5-1 8,4-2 1 1,0 2 0 0,0 3 0-9,0-3 0 8,-3 3 0 1,-3-6 0 1,-3 1 1-10,-3 2 0 7,-3 0 1 3,-6 0-1-1,-3 3 1-9,-3 2 0 7,-3 0 0 3,-3 1-1-1,0-1 0 0,0 1-1-9,4-4 1 7,-1 1-1 2,0 0 0 1,0-6 0-10,3-5 0 7,3-2-2 2,3-3 1-9,0-6-2 8,6-2 1 1,0 0 0 1,6-2 1-10,3-4 0 7,3-2 0 3,3-2 1-1,3-1 1-9,6 0 0 7,-1 3 0 3,4 3-1-1,0 5 0-1,-3 0 1 1,0 2 0-9,-1 9-1 8,1 5 0-8,-3 7 1 9,-6 7 1-1,0 1-1 1,-3-2 1-9,-3 0-2 9,-3 0 1-1,-6 0 0 2,-3 0 0-10,0 0-1 7,-3 3 0 3,-3 2 0-1,-3 1 1-9,0-1-1 8,0 3 1 1,0 3-1 0,-3-9 0 0,0 1 1-9,0 0 0 8,4 0-1 1,-1-6 1 0,0 8-1-9,3-7 1 8,3 2-1 1,0 2 0-9,0 4 0 8,3-1 0 1,0 0 0 0,0 1 1 0,0-1-1-9,0-2 0 8,0 2-1 1,3-8 1 0,0 6 0-9,0 5 0 8,0-5 0 1,0-1 1 0,0-1-1-9,0 4 0 8,3-5 0 1,-3 8 0 0,3 0 0-9,0 0 1 8,-3 0-1 1,0-8 0-9,0 16 0 8,0 5 0 1,0-5 0 0,0-3 0-9,0 0 0 8,0-13 0 1,0 19 0 0,0-11 0 0,0 5 0-9,0 1 1 8,0 1-1 1,0 7 0 0,0-4 0 0,-3 3 0-9,3 1 0 8,0-1 0 1,-3-3 0-9,3-4 0 8,0-6 0 1,0 2 0-9,0 4 0 18,3-1 0-18,-3-5 0 8,3 2 1-8,-3 4-1 8,3-4 0 1,-3 4 0 0,3 2 0 0,0-1 0 0,-3 1 0-9,0 6 0 8,0-9 0 1,0 0 0-9,3 0 0 8,0-2 0 1,0 0 0 0,0 2 0 0,0 0 0-9,-3-2 0 8,0 5 0 1,0 5 0 0,0-5 0-9,-3-3 0 8,0-2 0 1,3-9 0-9,0 6 0 8,0 0 0 1,0-5 0 0,0 0 0 0,0-1 0-9,0-1 0 8,0 1 0 1,0-2 0-9,3-5 0 8,0 5-1 1,0 5 1 0,3-5 0 0,-3-5 1-9,3-3-2 8,0 6 1 1,0-6 0 0,-3 0 0-9,3-5 0 8,-3-1 1 1,0-4-2-9,-1-8 1 8,1 4 0 1,-3-4 0 0,3-3 0 0,0 3 0-9,3-3 0 8,0 5 0 1,3-5 0 0,0 8 0-9,0-3-1 8,0-3 0 1,3-2 0 0,0-2 1-9,0-1-1 8,-3 3 0 1,0-6 0 0,0 6 1-9,-1-8 0 8,7 6 0 1,-6-4 0 0,0 4 0-9,0-6 0 8,0 0 0 1,-3 2 0 0,3-2 0-9,0 3 0 8,0-3 0 1,0 0 0 0,0 0 0-9,0-3-1 8,3 3 1 1,-4 0-1 0,4 3 0-9,-3 0-2 8,0-3 1 1,0 0 0 0,-3 5 1-9,0-5 0 8,-3 0 1 1,-3 0 0 0,3 3 1-9,0-3 0 8,-3 0 0 1,0 0-3 0,0 0 0-9,0 0-2 8,6 0 0 1</inkml:trace>
    </iact:actionData>
  </iact:action>
  <iact:action type="add" startTime="85493">
    <iact:property name="dataType"/>
    <iact:actionData xml:id="d10">
      <inkml:trace xmlns:inkml="http://www.w3.org/2003/InkML" xml:id="stk10" contextRef="#ctx0" brushRef="#br0">19001 16804 7 0,'0'0'3'9,"0"-3"-2"-8,0 3 4 8,0 0-5 1,0 0 0-9,0 0 1 8,0 0 0 2,3 0-1-1,3 0 0-9,0 0 1 8,0 3 0 1,0-3 0-1,0 0 0-8,6 5-1 9,-3-2 1 0,3-3-1 0,3 8 1-9,-1-8 0 8,1 0 0 0,3 5 0 2,-3-3 0-10,3-2 0 17,0 6 1-17,0-4-1 8,2 1 1 1,-2-3-2-9,0-3 1 8,3 3-1 1,-3 0 1-9,0-2-1 8,3 2 1 1,-1 0-1 0,4 0 1-9,-3 0-1 8,0 0 1 1,3-6-1 1,2 6 1-10,-2 0-2 7,3 0 1 2,0 0 0 1,-3 0 0-2,5 0 0-8,1 0 0 8,-3-2 0 1,0 2 0 0,-3 0 0-9,-1 0 0 8,4 0 0 1,0 0 0-9,3 2 0 9,0-2 0 0,-1 6 0 0,4-6 0-9,0 2 0 8,-1-2 0 1,4 0 0 0,-3 0 1-9,0 0-1 7,-4-2 0 2,-2 2 0 0,0 0 0-9,0-6 0 8,0 6 0 2,-1 0 0-2,1-2 0 2,0-3 0-10,3-3 1 7,-3 8-1 3,-4-8 1-10,1 5-1 8,3-2 1 1,-3 2 0 0,0 0 0-9,-1 6-1 17,-2-6 1-17,3 3-1 9,0-2 0-9,0 2 0 7,-1 0 1 3,-2-5-1-1,-3-3 0 0,0 8 0-9,0 0 0 8,0-3 0 1,0 3 0 0,-1-5 0-9,-2 5 0 8,0 0 0 1,-3 0 0-9,0 0 0 8,-3 0 0 0,0 0 0 2,-3 0 0-10,0 0 0 7,-3 0 0 3,0 0 0-1,-3 0 0-9,3 0 0 7,-3 0 1 3,0 0-1-1,0 0 1-9,0 0-1 7,0 0 0 3,0 0 0-1,0 0 1-9,0 0-1 8,0 0 0 1,0 0 0 0,0 0 0-9,0 0 0 8,0 0 0 1,0 0-2 0,0 0 0-9,0 0-3 8,0 0 0 1,-3 0-1 0,-3-8 0-9</inkml:trace>
    </iact:actionData>
  </iact:action>
  <iact:action type="add" startTime="87280">
    <iact:property name="dataType"/>
    <iact:actionData xml:id="d11">
      <inkml:trace xmlns:inkml="http://www.w3.org/2003/InkML" xml:id="stk11" contextRef="#ctx0" brushRef="#br0">17778 16690 7 0,'-18'10'3'1,"15"-10"7"7,3 0 3-7,0 0-13 8,0 0 0 1,0 3-2 1,0-3 1-10,0 0 0 8,0 3 1 1,0-3-2 0,0 5 1-9,0-2-1 8,3 10 1 1,0 0 1 0,0 0 0-9,0 1 1 8,6 9 0 1,-3-1 0 0,0 9 1-9,-3-4-1 17,3 2 1-17,0-3-1 8,0 1 0 1,-1-3-1 0,-2-1 1-9,-3-1-1 8,3-4 1 1,-3-5-1 0,3 3 1-9,-3-3-1 8,0-2 1 1,0-6-1 0,0 3 1-9,3 0-1 8,-3-2 0 1,0-4 0 0,0-2 0-9,0 5-1 9,0-2 1-9,0-3-2 17,0 0 0-17,0 5 0 9,0-5 0-1,0 3 0 1,0-3 1-9,0 0-1 8,3 0 1-8,-3 0 0 18,3-3 1-18,3 6-1 8,3-3 1 1,-3 0-1-9,3 0 1 8,0-3-1 2,0-2 1-2,3 5 0 1,3 0 0-9,6 5-1 8,2-2 1-8,4 0 0 18,3 2 0-18,3-2 0 8,5-1 0 1,4 4 0 0,3-4 1-9,-1-2-1 8,-2 6 1 1,3-6-1 0,2 0 1 1,1 2-1-10,-3-2 1 7,2 0-1-7,1 0 0 8,-1 8 0 2,4-8 1-10,-6 0 0 17,-1 0 1-17,4 0-1 9,0 0 0-9,-1 0 0 7,1 0 1 2,-1 0-2 1,4 0 1-2,6 0-1 1,-10-3 1-9,1-2-1 9,-3 5 0 0,-1 0 0-1,4-2 1 2,-1-4-1-10,-2 6 0 7,-3 0 0-7,2 0 0 8,-5 0 0 2,0 0 0-10,-6 0 0 17,-4 0 0-17,1 0 0 9,-3 0 1-9,-3-2-1 17,-1-4 0-17,1 6 0 9,0 0 1-1,-3-2-1-8,-3-1 0 8,-3 0 0 2,-3 3 0-10,-3 0-2 7,-4 0 1 3,1-2-1-1,0 2 0-9,-3 0-3 7,-3 0 1 2,3 2 0 1,-3-2 0-1</inkml:trace>
    </iact:actionData>
  </iact:action>
  <iact:action type="add" startTime="88376">
    <iact:property name="dataType"/>
    <iact:actionData xml:id="d12">
      <inkml:trace xmlns:inkml="http://www.w3.org/2003/InkML" xml:id="stk12" contextRef="#ctx0" brushRef="#br0">19820 16790 1 0,'0'0'0'1</inkml:trace>
    </iact:actionData>
  </iact:action>
  <iact:action type="add" startTime="88468">
    <iact:property name="dataType"/>
    <iact:actionData xml:id="d13">
      <inkml:trace xmlns:inkml="http://www.w3.org/2003/InkML" xml:id="stk13" contextRef="#ctx0" brushRef="#br0">19820 16790 20 0,'-3'3'10'1,"3"-6"-6"0,0 3 10 7,0 3-14 2,0-3 1 10,0 0 1-10,0 0 0 0,0 3-3-9,0 2 1 18,0-2 1-18,0 5 0 8,0 5-1-8,3 0 1 8,-3 0-1 1,0 6 0 0,3-3 0 0,-3-3 0-9,3 3 0 8,-3 5 0 1,3-3 0-9,-3 6 1 8,0-3-1 1,0 1 0 0,0-6 0-9,0-3 0 8,0-3 1 1,0 4 0 0,0-7 0-9,0 1 1 8,0-2-1 1,0-4 0 0,0 4 0-9,0-4 1 8,0-2-2 1,0 6 0 0,0-6-2-9,0 2 0 8,0-2-1 1,0 0 1 0,0 0-6-9,0 0 0 8,0 0 0 1,3-2 1 0</inkml:trace>
    </iact:actionData>
  </iact:action>
  <iact:action type="add" startTime="95811">
    <iact:property name="dataType"/>
    <iact:actionData xml:id="d14">
      <inkml:trace xmlns:inkml="http://www.w3.org/2003/InkML" xml:id="stk14" contextRef="#ctx0" brushRef="#br0">19754 12668 12 0,'0'-2'6'1,"0"4"-9"7,3 1 7-7,-3-3-5 9,3 3 1-1,3-1-1 1,0-2 1-9,0 3 0 9,3 5 0-1,0-3 0 1,3 3 0-9,3-3 0 9,3 3 0 0,2 3 0-1,4 2 1-8,3 0-1 9,-3 3 1 0,3-3 0 0,-1 3 0-9,4-8 0 7,0 0 0 3,3-5 0-1,-4-3 1-9,1-6-1 8,0-1 1 1,3-7-2 0,-1 4 1-9,1-4 0 8,0 7 0 1,3-7-1 0,-4 1 1-9,-2-5 0 8,0-1 0 1,-3-2 0 0,-4 2 0 0,1 1 1-9,-6 2 0 8,-3 0 0 1,0-5 1 0,-3 5-1-9,-3 0 1 8,0-2-1 1,0-4 0-9,0 1-2 8,-1 3 1 1,-2-1-1 0,3 1 0-9,-3-3-1 8,0-3 1 1,0-3-1 0,-3 1 0-9,-3-3 0 8,3-3 1 1,-3 0-1 0,0 3 1 0,-3-3 0-9,0-5 0 8,-3 3 0 1,0 0 1-9,-3 2-1 8,0-3 1 1,1 6 0 0,-4 3 0-9,3-1-1 8,-3 1 1 1,0 2-1 0,0 6 1-9,0-4-2 8,-3 4 1 1,0-1-1 0,-3-2 0-9,-2 5 0 8,-4 0 0 1,-3 3-1 0,-3 5 1 0,0 3-1-9,1 8 1 8,-7-3 0 1,6 2 0-9,-3 4 0 8,1-4 0 1,-1 4 0 0,0 1 1-9,3 1 0 8,1-2 0 1,-1-1 0 0,-3 0 0-9,0 3-1 8,1 5 1 1,-1 1 0 0,0 2 0-9,6-1 0 8,1 1 0 1,-1 0 0 0,0-3 0 0,6-2 0-9,-3 2 0 8,4 0 0 1,2 3 0 0,0 0 0-9,3 0 0 8,3 0 0 1,0 0 0-9,0 2-1 8,3 4 1 1,0-1-1 0,3 3 1-9,1-1 0 8,2 4 0 1,0-3 0 0,0-1 0 0,0 1-1-9,3 0 1 8,0 2 0 1,0-2 1 0,3 3-1-9,0-6 0 8,3 3 0 1,-1-3 0-9,1 5 0 8,6-2 0 1,-3 0 0 0,0-3 0-9,0 3 0 8,3-3 1 1,-3-2-1 0,3-1 1-9,0 1-1 8,0-3 0 1,-3-1 0 0,0-1 1 0,-1 2-1-9,1-6 0 8,0 3 0 1,0 1 1 0,0-4-1-9,3 1 0 8,0-3 0 1,3-3 1-9,0 0-1 8,3-2 0 1,-1 0 0 0,1-3 0-9,0 0 0 8,3 2 0 1,-3 1-1 0,-3 0 1-9,0-1 0 8,0 1 0 1,-1-1 0 0,-2-2 0 0,-3 0 0-9,0 0 0 8,-3 0 0 1,0 0 1-9,-3 0-1 8,0 0 1 1,-3 0-2 0,0 0 0-9,0 0-5 8,0 8 1 1</inkml:trace>
    </iact:actionData>
  </iact:action>
  <iact:action type="add" startTime="101308">
    <iact:property name="dataType"/>
    <iact:actionData xml:id="d15">
      <inkml:trace xmlns:inkml="http://www.w3.org/2003/InkML" xml:id="stk15" contextRef="#ctx0" brushRef="#br0">22225 13999 10 0,'3'3'5'1,"0"-9"-2"7,-3 6 3 2,6 0-6 0,0 0 0-9,0-2 0 8,0 2 0 1,-1 0 0 0,4 0 0-9,0 0-1 9,0-3 1-1,0 3 0 2,3 0 0-10,3 0 0 8,0 0 1 0,0 0-1 2,0-2 1-10,0 2 0 8,2 0 0 1,1 0 0 0,6-3 1-9,-6 0-2 7,0 3 1 2,0 0 0 0,-1 0 1-9,-2-2-2 8,3 2 1 1,0-3-1 0,0 3 1-9,-3-3-1 8,6 1 1 1,-3-1-2 0,-1 0 1-9,1 1 0 8,0 2 1 1,0 0-1 0,0-3 0-9,-3 0 0 8,9 3 1 2,-7-2-1-2,7 2 1 1,0 0-1-9,3-6 0 8,-3 1 0 1,-1 3 0-9,-2-1 0 8,9-2 1 2,-3-1-1-2,3 1 0-8,2 0 0 9,1-3 0-1,0 2 0 2,5-1 0-10,-5-1 0 7,6 0 0 2,0 0 0 1,5-3 0-10,-2 3 0 7,0 0 0 3,-1 0 0-2,1 0 1 1,3-2-1-9,-4-1 0 9,-2 1 0 0,-3-4 0-9,-1 6 0 8,4 1 0 0,-6 1 0 1,-3 1 1-9,-7 0-1 9,7-1 1-1,-9 1-1 1,-6 2 1-9,-6 1-1 8,0-1 1 1,0 3-1 0,0-2 1-9,-3 2-1 8,0 0 1 1,-3 0-1 0,-3 0 1-9,0 0-1 9,0 0 1 0,0 0-2-1,0 0 1-8,0 0-2 9,0 0 1-1,0 0-5 1,0 0 1-9,0-6-1 9,-3 4 0-1</inkml:trace>
    </iact:actionData>
  </iact:action>
  <iact:action type="add" startTime="135643">
    <iact:property name="dataType"/>
    <iact:actionData xml:id="d16">
      <inkml:trace xmlns:inkml="http://www.w3.org/2003/InkML" xml:id="stk16" contextRef="#ctx0" brushRef="#br0">20204 12737 16 0,'0'-5'8'1,"3"7"-5"7,-3-2 8-7,0 0-11 8,0 0 1 2,0 0-2-1,0 0 1-9,0 0 0 8,0 3 0 1,0 2 0 0,0 1 0-9,0 2-1 8,3 5 1 1,0 0 0 0,0 6 0-9,0-4-1 8,0-1 0 1,-1 2-2 0,1-1 1-9,3-1-3 8,-3-1 1 0</inkml:trace>
    </iact:actionData>
  </iact:action>
  <iact:action type="add" startTime="135900">
    <iact:property name="dataType"/>
    <iact:actionData xml:id="d17">
      <inkml:trace xmlns:inkml="http://www.w3.org/2003/InkML" xml:id="stk17" contextRef="#ctx0" brushRef="#br0">20335 12811 22 0,'0'0'11'1,"3"3"-20"8,-3-3 22-8,0 2-15 8,-3 6 1-8,-3 3-2 8,-3 0 1 1,-3 4 2 0,0 1 1-9,0 5-2 8,-3-2 0 1,3 2-1 0,0-2 1-9,0-3-2 8,1-6 0 1</inkml:trace>
    </iact:actionData>
  </iact:action>
  <iact:action type="add" startTime="136093">
    <iact:property name="dataType"/>
    <iact:actionData xml:id="d18">
      <inkml:trace xmlns:inkml="http://www.w3.org/2003/InkML" xml:id="stk18" contextRef="#ctx0" brushRef="#br0">20210 12975 19 0,'-3'0'9'1,"6"3"-11"7,-3-3 18-7,0 0-15 18,3 2 1-18,0 6 0 9,-3 6 0-1,0-1-3-8,0 8 0 9,-3 3 2-1,0 0 0-8,3 2-1 8,0 3 0 2,-6 3-1-2,3 2 1-8,0-2-1 9,0 2 1-1,0 4-1 1,0-7 1 0,3-2-1-9,0-7 1 8,0-7-3 1,0-1 0 0,3-4-3 0,3-10 1-9</inkml:trace>
    </iact:actionData>
  </iact:action>
  <iact:action type="add" startTime="136393">
    <iact:property name="dataType"/>
    <iact:actionData xml:id="d19">
      <inkml:trace xmlns:inkml="http://www.w3.org/2003/InkML" xml:id="stk19" contextRef="#ctx0" brushRef="#br0">20421 13150 21 0,'9'13'10'1,"-9"-5"-16"7,0-8 18-7,0 3-13 18,0-1 0-18,-3 1-3 8,0 0 0-8,0 2 4 8,0 0 0 1,0 6-2 0,0-1 0-9,3 4 1 8,0-1 0 2,0 0 1-2,3 0 0-8,0-2 0 9,3-1 1 0,0 1-1-1,0-6 1-8,3-2 0 18,0-3 1-18,0-3-1 9,0-7 0-9,-1 2 0 17,1-3 1-17,-3 1 0 9,3-4 0-9,-3 1-1 17,0 3 0-17,-3-1 0 9,-3-5 1-1,0 0 0 1,-3 6 0-9,0-4-1 8,-3-2 1 1,0 3-1 0,0 3 1 0,0-1-2-9,-3 3 0 0,1 0-1 7,-1 3 1 2,0 0-1 1,0 2 0-2,-3 6-1 1,3-1 0-9,-3 4-2 9,0 2 0-1,0 5-2 1,0 3 1-9</inkml:trace>
    </iact:actionData>
  </iact:action>
  <iact:action type="add" startTime="137956">
    <iact:property name="dataType"/>
    <iact:actionData xml:id="d20">
      <inkml:trace xmlns:inkml="http://www.w3.org/2003/InkML" xml:id="stk20" contextRef="#ctx0" brushRef="#br0">20010 12689 13 0,'-3'-2'6'1,"3"4"-2"7,0-2 9 2,0-2-12 0,0 2 0-9,0 0-1 8,0 0 0 1,0 0 0 1,0 0 0-10,0 0 0 7,0 0 0 2,0 0-1 0,0 0 1-9,0 0 0 9,0 0 0-1,6-3-1 1,0 6 1-9,6-3 0 9,0 5 0-1,6-5 0 2,3 0 0-10,2-3 0 7,-2 1 1 2,0-1 0 0,3 0 0-9,0-2-1 8,0 3 1 2,2 2 0-2,1 0 0 1,0 0-1-9,3 0 1 8,-4-3-1 1,-2 3 1-9,0-5-1 9,-3 2 0 0,-3 0 1-1,-3 1 0-8,-3 2-1 8,-1 0 1 1,-5 0 0 0,0 0 0-9,-6 0-1 9,0 0 1-1,3 0-2 2,-3 0 1-10,0 0-2 7,0 0 0 3,0 0-4-1,0 0 0-9</inkml:trace>
    </iact:actionData>
  </iact:action>
  <iact:action type="add" startTime="141486">
    <iact:property name="dataType"/>
    <iact:actionData xml:id="d21">
      <inkml:trace xmlns:inkml="http://www.w3.org/2003/InkML" xml:id="stk21" contextRef="#ctx0" brushRef="#br0">17230 15573 5 0,'0'0'2'1,"3"0"1"7,-3 0 3-7,0 0-6 8,0 0 0 1,0 0 0 0,0 0 0-9,0 0 0 8,0 0 0 1,0 0 0 1,0 0 1-10,0 0 0 7,0 0 0 3,0 0 1-2,0 0 0-8,-3 3 0 9,0 0 0 0,0-1 0 0,3 1 0-9,-3-3-1 8,0 8 0 1,0 0-1 0,0 0 0-9,0 2 0 8,0 1 0 1,0 5-1 0,0-3 0-9,0-2 1 8,0 2 0 1,0 5 0-1,0-2 0-8,0 0-1 8,0 0 0 1,3 0 1 1,0-3 0-10,0-2-1 7,0 2 1 2,0 3-1 1,3-8 0-10,0 0 0 7,0 2 1 2,3-4 1 0,0-1 0-9,0 0 0 8,0-2 0 1,0-3 0 1,3-3 1-10,0 0 0 17,3 1 0-17,-3-3-1 9,0-1 0-9,0-4-1 7,0 2 1 2,3 0-1 1,-4-8 1-2,4 3-1-8,-3-1 0 8,0 1 0 1,0 3 0 1,0-1 0-10,-3-2 1 18,0 8-1-18,0-3 0 0,-3 0 0 7,3 0 1 1,0 2-1 1,-3 1 0-9,0 0 0 8,0 0 0 1,0-1 0 1,-3-2 1-10,3 3-1 7,-3-3 1 2,3 0-1 1,-3 0 1-10,0 0-1 7,-3 3 1 2,3-3-1 1,0 3 1-10,0-1 0 7,-3 1 0 2,0 0-1 1,0-3 1-10,-3 5-1 7,0-2 1 2,0 0-1 1,0-3 0-10,-3 0 0 7,0 3 0 2,-3-1-1 1,0 1 1-10,0 5-1 7,0-3 1 2,1-2-1 1,-1 5 1-2,3 0-1-8,0-3 1 9,0 3-1-1,0 0 1 2,3 0-2-2,0 0 1 2,3 0-1-10,-3 0 1 0,3 0-3 6,0 0 0 3,0 0-1 1,0 0 0-10</inkml:trace>
    </iact:actionData>
  </iact:action>
  <iact:action type="add" startTime="142687">
    <iact:property name="dataType"/>
    <iact:actionData xml:id="d22">
      <inkml:trace xmlns:inkml="http://www.w3.org/2003/InkML" xml:id="stk22" contextRef="#ctx0" brushRef="#br0">17284 15042 11 0,'-3'-3'5'1,"3"0"0"7,0 3 7-7,0 0-14 8,-3-2 1 1,0-1-2 1,0 3 1-10,0 0 2 8,0-3 1 0,0 3-3 1,0 0 0-9,0 6 1 8,-3-1 0 1,0 0 1 0,0 3 0-9,0 5-1 8,0-2 1 1,-3 2 0 0,0 3 1-9,3 3-1 8,0-1 1 1,0 1-1 0,0-4 0 0,3 4 0 0,0 2 1-9,3 0-2 8,0 1 1-8,3-7 0 8,0 1 0 1,0 3 0 0,3-9 0 0,0 1 0-9,0 0 0 8,3-6 1 1,3-3 1-9,3 4-1 8,-3-4 1 1,0-2 0 0,0-5 0 0,3 2 0 0,-4-2 0-9,1-3-1 8,0-2 1-8,-3-1 0 8,0-5 0 1,3 0 0 0,-6-2 0-9,0-3-1 18,0-1 1-18,-6 1-1 8,0 0 0-8,0 3 1 8,0 2 0 1,-3 0-1 0,0 5 1-9,0 1 0 8,0 2 0 1,0 0-2 0,0 3 1-9,0-1-2 8,0 1 1 1,-3 2 0 0,3-2 0-9,-3-3-1 18,3 0 0-18,-3 3 0 8,-3-3 1-8,3 0-1 18,-3 3 0-18,1-1 0 8,-4 1 0-8,0-3 0 8,0 11 0 1,0-3-1 1,0 0 0-2,3 0-1-8,0 2 1 8,0 4-4 1,3-4 0 0,3 4 0-9,0 2 1 18</inkml:trace>
    </iact:actionData>
  </iact:action>
  <iact:action type="add" startTime="143649">
    <iact:property name="dataType"/>
    <iact:actionData xml:id="d23">
      <inkml:trace xmlns:inkml="http://www.w3.org/2003/InkML" xml:id="stk23" contextRef="#ctx0" brushRef="#br0">17290 14489 9 0,'-6'0'4'1,"6"-3"-6"8,0 3 6 1,0 0-5 0,0 0 0-9,0 0 0 8,0 0 1 1,0 0 1 0,-3 0 1-9,0 0-1 8,3 0 1 1,-3 0 0 0,-3 3 0-9,0-1-1 8,0 4 1 1,0-1-2 0,0 3 1-9,0 0-1 8,0 0 0 1,0 2 0 0,3 1 1-9,0-1-1 8,0 1 1 1,0 2-1 0,3 3 0-9,0 3 0 8,0-1 0 1,3 3-1 0,0-2 0-9,0-3 0 8,3 0 0 1,0-1 1 0,0 1 0 0,0-5-2-9,6 2 1 8,0-5 1 1,0 0 0-9,3-5 2 8,2-6 0 1,1-2 0 0,3-6 0-9,-3-2 1 8,-6 0 1 1,0-1-1 0,-3-1 0-9,0-1-1 8,-3 0 1 1,-3 0-1 0,0 5 1-9,-3 1-1 8,0-3 1 1,-3-1-2 0,-3 1 1 0,0 0-2-9,0 0 0 8,0 2-1 1,-3-5 0-9,0 6 0 8,0-1 0 1,0 0 0 0,3 1 1-9,0 2 0 8,-3 3 0 1,3-1 0 0,0 1 1-9,0 2-1 8,-3 3 0 1,3 0-1 0,-5 3 0-9,-1 2-3 8,0 3 1 1,3 3-4 0,0 2 0 0</inkml:trace>
    </iact:actionData>
  </iact:action>
  <iact:action type="add" startTime="148846">
    <iact:property name="dataType"/>
    <iact:actionData xml:id="d24">
      <inkml:trace xmlns:inkml="http://www.w3.org/2003/InkML" xml:id="stk24" contextRef="#ctx0" brushRef="#br0">17233 14063 5 0,'-6'-11'2'1,"6"19"-5"0,0-8 2 7</inkml:trace>
    </iact:actionData>
  </iact:action>
  <iact:action type="add" startTime="148940">
    <iact:property name="dataType"/>
    <iact:actionData xml:id="d25">
      <inkml:trace xmlns:inkml="http://www.w3.org/2003/InkML" xml:id="stk25" contextRef="#ctx0" brushRef="#br0">17224 14055 11 0,'0'-3'5'1,"0"8"-1"8,0-5 11-8,0 0-14 8,0 3 0-8,0-3 0 18,0 3 1-18,0-1-3 8,0 1 1-8,-3 5 0 8,0 0 1 11,0 0-1-19,3-3 0 8,0 0-1-8,0 1 1 8,-3-1-1 1,3 3 1-9,0 0-1 8,0 0 1 1,0 0-1 0,3 0 1-9,0-1-1 18,0 4 1-18,0-3-1 8,0 0 1 1,0 0 0 0,0-3 0-9,0 0-1 8,3 1 0 1,0-1-1 0,0-2 1-9,3-3 1 8,3 0 1-8,0-3 0 18,0-2 0-18,-1-1 1 8,4-1 0 1,0-1 0 0,0 0 0-9,-3 0-2 8,-3 2 1 1,0 1-1 0,0 0 1-9,-3 0-1 8,0-1 0 1,0 1 0 0,-3 2 0-9,0 1 0 8,-3 2 0 1,3 0 0 0,-3 0 1-9,3-6-1 8,0 1 0 1,0 0 0 0,-1 0 0-9,-2 5 1 8,0 0 0 1,3-6 0 0,-3 6 1-9,0 0-1 8,0-5 1 1,0-3-1 0,0 3 1-9,0-1-1 8,-3 1 0 1,1 0-1 0,-1 0 0-9,0-1-1 8,-3 1 1 1,0 0-1 0,0-3 1 0,0 5-1-9,0-2 1 8,-3 2-1 1,0 0 0-9,0 6 1 8,0-3 0 1,-3-3 0 0,6 3 0-9,-3 0 0 8,3 0 1 1,0-2-1 0,0-1 1-9,0 3-2 8,1 0 1 1,2 3-1 0,0-3 0-9,-3 0 0 8,0 2 1 1,0 1-1 0,0 2 0 0,0 1-1-9,-3 2 1 8,3 2-3 1,0 1 1-9,0-3-3 8,0 0 0 1</inkml:trace>
    </iact:actionData>
  </iact:action>
  <iact:action type="add" startTime="153546">
    <iact:property name="dataType"/>
    <iact:actionData xml:id="d26">
      <inkml:trace xmlns:inkml="http://www.w3.org/2003/InkML" xml:id="stk26" contextRef="#ctx0" brushRef="#br0">18439 13166 1 0,'0'2'0'1</inkml:trace>
    </iact:actionData>
  </iact:action>
  <iact:action type="add" startTime="153638">
    <iact:property name="dataType"/>
    <iact:actionData xml:id="d27">
      <inkml:trace xmlns:inkml="http://www.w3.org/2003/InkML" xml:id="stk27" contextRef="#ctx0" brushRef="#br0">18424 13137 4 0,'-3'13'2'1,"6"-24"-1"0,-3 11 3 6,0 0-4 4,0 0 1-10,0 0-1 8,0 0 1 1,0 0-1 0,0 0 0-9,0 0 1 8,0 3 0 1,-3 2-1 0,3-2 1-9,-3 2 0 8,0 0 0 1,0 1-1 0,0-1 1-9,3-2-1 8,0 2 0 1,0 0 0 0,0 0 1 0,0 3-1-9,0 0 1 8,0 0-1 1,-3 3 1 0,3-1-1-9,-3 1 1 8,3 0-1 1,0-1 1-9,0-2-1 8,0 0 0 1,0 0 0 0,0 3 0-9,0-6 1 8,0 0 1 1,0 0-1 0,3 1 0-9,0-1-1 8,0 0 1 1,0-2-1 0,3 0 1-9,0-1-1 8,0-2 1 1,0 0-1 0,2 3 1 0,-2 0 0 0,3-3 1-9,-3 0-2 8,0 0 1-8,0 0-1 8,0 0 1 1,0-3-1 0,0 0 1 0,3-2-1-9,-3 0 0 8,0-1 0 1,0-2 0 0,3 1-1-9,-3-1 1 8,0-3 0 1,0 3 0-9,0 0 0 8,0 0 0 1,0 3 0 0,-3-3 0 0,-1 0 0-9,1 0 1 8,0 0-1 1,0 3 0-9,0 0 0 8,-3-3 1 1,0 2-1 0,0 1 1-9,0 0-1 8,0-1 1 1,0-1 0 0,-3 1 0 0,3 1-1-9,-3 0 1 8,0-1 0 1,3 1 0 0,-3 2-1-9,1 1 0 8,-1-4 0 1,0 4 0-9,0-1-1 8,0-2 1 1,0 2-1 0,0 1 1-9,0-4 0 18,0 4 0-18,-3-4 0 8,0 4 0 1,0 2 0-9,0-3 1 8,0-2-1 1,0 0 1-9,0-1-1 8,-3 4 0 1,0-1 0 0,3 3 0 0,-3 0-1-9,0 0 1 8,0 0-1 1,0 0 1 0,1 3-1-9,-1-3 0 8,3 2 0 1,0 1 1-9,0 2-1 8,0-5 1 1,0 3 0 0,0 2 0-9,0-2 0 8,3-1 0 1,-3 4-3 0,3 2 0-9,0 0-2 8,0 2 0 1</inkml:trace>
    </iact:actionData>
  </iact:action>
  <iact:action type="add" startTime="159630">
    <iact:property name="dataType"/>
    <iact:actionData xml:id="d28">
      <inkml:trace xmlns:inkml="http://www.w3.org/2003/InkML" xml:id="stk28" contextRef="#ctx0" brushRef="#br0">16319 10581 5 0,'-3'-3'2'1,"3"6"-1"0,0-3 3 7,-3-3-4 2,3 3 0-9,0 0 0 8,0 0 1 1,0-5-1 0,0 5 0-9,0 0 1 8,0 0 0 1,0 0 0 0,0 2 1-9,0-2-1 8,0 3 1 1,3 2 0 0,-3 1 0-9,3 2 0 8,-3 5 0 1,3 0-1 0,0 3 1-9,-3 0-1 8,0 0 0 1,0 2-1 0,-3 1 1-9,0-3-1 8,0 2 0 1,0-2 0 0,0 2 0-9,3-2 0 8,0-5 0 1,0-3-1 0,0 0 1-9,0-3-2 8,0 0 0 1,3 1-2 0,0-1 0-9,0-2 0 8,6 2 0 1</inkml:trace>
    </iact:actionData>
  </iact:action>
  <iact:action type="add" startTime="160275">
    <iact:property name="dataType"/>
    <iact:actionData xml:id="d29">
      <inkml:trace xmlns:inkml="http://www.w3.org/2003/InkML" xml:id="stk29" contextRef="#ctx0" brushRef="#br0">16334 11168 9 0,'-3'5'4'1,"-9"-7"-5"7,12 2 8-7,3 0-7 8,-3 0 0 1,0 0-1 1,3 0 1-10,-6 0 0 17,3 2 0-17,-3 4 0 8,0 4 0-8,0 6 0 8,0 3 0 2,0-1 0-1,0 1 0-9,0 4 0 7,3-1 1 3,0 1-1-2,0-1 1-8,0-4-1 18,0-2 0-9,0-3 0-9,0-2 1 0,0-3-1 7,0 0 1 2,0-3-1 1,0 0 1-10,0 1-4 7,0-4 1 2</inkml:trace>
    </iact:actionData>
  </iact:action>
  <iact:action type="add" startTime="160890">
    <iact:property name="dataType"/>
    <iact:actionData xml:id="d30">
      <inkml:trace xmlns:inkml="http://www.w3.org/2003/InkML" xml:id="stk30" contextRef="#ctx0" brushRef="#br0">16278 11782 12 0,'0'0'6'1,"0"8"-9"0,0-8 9 7,0 0-6 2,0 2 0-9,0 9 0 17,0 2 0-17,0 6 0 9,-3 2 0 0,0 0 1-9,0 6 1 8,0 2 0 1,-3 5 0-9,3 0 0 8,-3 6 0 1,3-8-1 0,0-3 1-9,0-8-1 8,0-2 0 1,3-6-1 0,0-2 1 0,0-1-2 0,-3-2 1-9,0-5-4 8,0-1 1 1,3-4-2 0,0 2 1-9</inkml:trace>
    </iact:actionData>
  </iact:action>
  <iact:action type="add" startTime="161493">
    <iact:property name="dataType"/>
    <iact:actionData xml:id="d31">
      <inkml:trace xmlns:inkml="http://www.w3.org/2003/InkML" xml:id="stk31" contextRef="#ctx0" brushRef="#br0">16215 12414 12 0,'-3'6'6'1,"3"1"-8"8,0-4 11-8,0 5-9 8,0 3 1 1,0 5 0 0,0-1 1-9,0 12-2 8,-3-3 1 1,3 10 0 0,0-5 1-9,0 3-1 8,-3 0 1 1,3-3-2 0,0-3 1-9,0-2-2 8,0-5 1 1,0-6-4-9,0 0 0 8,0-5-1 1,3 3 1 0</inkml:trace>
    </iact:actionData>
  </iact:action>
  <iact:action type="add" startTime="162003">
    <iact:property name="dataType"/>
    <iact:actionData xml:id="d32">
      <inkml:trace xmlns:inkml="http://www.w3.org/2003/InkML" xml:id="stk32" contextRef="#ctx0" brushRef="#br0">16292 13179 12 0,'-3'0'6'1,"3"-5"-2"7,0 5 10-7,0 0-14 9,0 0 0 0,0 0-2-1,0 2 0-8,-2 4 1 8,-1 1 1 1,0 9-2 0,0 6 1-9,-3 1-1 8,3 1 1 1,0 5 1 0,0 0 0-9,0-2 0 9,0-3 1 0,0-3-1 0,0-3 1-9,3-4-2 8,0-1 1 0,0-5-3 2,0-3 0-10</inkml:trace>
    </iact:actionData>
  </iact:action>
  <iact:action type="add" startTime="162574">
    <iact:property name="dataType"/>
    <iact:actionData xml:id="d33">
      <inkml:trace xmlns:inkml="http://www.w3.org/2003/InkML" xml:id="stk33" contextRef="#ctx0" brushRef="#br0">16269 13843 9 0,'-3'0'4'1,"6"-5"-7"7,-3 5 4-7,0 0-3 8,0 0 1 1,3 5-2 0,-3 3 1-9,3 0 3 8,-3 5 0 1,0 3-1 10,23 29 0-10,-46-40 2 0,23 35 0-9,0-3 0 8,0 0 0 1,0-8 0 0,0-2 1-9,0-6-2 8,0-5 0 1,0-3-2 0,-3-3 0-9,3-2-1 8,0-2 0 1</inkml:trace>
    </iact:actionData>
  </iact:action>
  <iact:action type="add" startTime="163129">
    <iact:property name="dataType"/>
    <iact:actionData xml:id="d34">
      <inkml:trace xmlns:inkml="http://www.w3.org/2003/InkML" xml:id="stk34" contextRef="#ctx0" brushRef="#br0">16319 14438 17 0,'-12'6'8'1,"12"-12"-12"7,0 6 17 2,0 0-15 0,0 0 0-9,0 0-2 9,0 3 1-1,-3 2 4 1,0 8 0-9,0 3-3 9,0 6 0-1,0-4 3 2,0-2 0-10,1-3 1 7,-1 0 0 2,0-5-1 0,0 0 1-9,0-2-3 8,3-1 0 1,0-3-3 0,0 1 0-9</inkml:trace>
    </iact:actionData>
  </iact:action>
  <iact:action type="add" startTime="163701">
    <iact:property name="dataType"/>
    <iact:actionData xml:id="d35">
      <inkml:trace xmlns:inkml="http://www.w3.org/2003/InkML" xml:id="stk35" contextRef="#ctx0" brushRef="#br0">16325 14769 21 0,'-12'0'10'1,"12"0"-17"0,0 0 20 7,0 11-14 2,-3 4 1-9,0 7-1 7,3-4 1 3,-3 6 0-1,3 2 0-9,0 1 0 8,0 2 0 1,0-5 0 0,0 0 0-9,-3-3 0 8,3-5 1 1,0 0-1 0,0-6 1-9,0 3-2 8,0-5 0 1,0-2-3 0,-3-1 0-9,3-2 0 8,3 4 0 1</inkml:trace>
    </iact:actionData>
  </iact:action>
  <iact:action type="add" startTime="164240">
    <iact:property name="dataType"/>
    <iact:actionData xml:id="d36">
      <inkml:trace xmlns:inkml="http://www.w3.org/2003/InkML" xml:id="stk36" contextRef="#ctx0" brushRef="#br0">16352 15473 12 0,'-6'0'6'1,"0"2"-11"7,3-4 12 2,3 2-8 0,-3-3 1-9,3 3-1 8,0 0 1 1,0 0 0 0,-3 0 1-9,0 0-1 8,3 0 0 1,0 3 0 0,-3 2 0-9,0 3 0 9,0 0 1 0,0 5 0-1,0 0 1-8,0-2 0 9,0 5 0-1,3 2 0 2,-3-2 1-10,3 0-1 8,0-3 0 0,0-2-4 1,0-3 1-9,0 0-4 8,0-3 1 1</inkml:trace>
    </iact:actionData>
  </iact:action>
  <iact:action type="add" startTime="164811">
    <iact:property name="dataType"/>
    <iact:actionData xml:id="d37">
      <inkml:trace xmlns:inkml="http://www.w3.org/2003/InkML" xml:id="stk37" contextRef="#ctx0" brushRef="#br0">16364 15788 20 0,'3'-3'10'1,"-9"11"-13"0,6-8 18 7,0 0-16 2,0 0 0-9,0 0 0 8,0 3 0 1,-3-1 1 0,3 6 0-9,0 5-1 8,0 1 0 1,-3 2 1 0,0 5 1-9,0 0-1 8,-3-3 1 1,3 1 0 0,0-3 0-9,0-6-1 8,0-2 1 1,0 0-1 0,3-2 1-9,0-1-1 8,0-3 0 1,0 4-2 0,0-4 0-9,0 1-3 8,0-3 1 1,0 3-1 0,9-1 0 0</inkml:trace>
    </iact:actionData>
  </iact:action>
  <iact:action type="add" startTime="165426">
    <iact:property name="dataType"/>
    <iact:actionData xml:id="d38">
      <inkml:trace xmlns:inkml="http://www.w3.org/2003/InkML" xml:id="stk38" contextRef="#ctx0" brushRef="#br0">16275 16275 11 0,'-3'2'5'1,"3"-10"-2"7,0 8 10-7,0 0-12 8,0 0 0 1,0 0 2 1,0 0 0-10,0 0-4 7,0 0 1 3,0 0 2-1,0 0 0-9,0 0-2 7,0 8 1 3,0 0-1-2,0 11 0-8,0-1-1 9,0 1 1-1,0-1-1 1,0 3 1-9,0-5 0 9,0-3 0-1,0-2-1 1,0 2 0-9,0-5-4 8,0-3 1 1,0 1-1 1,6 2 0-10</inkml:trace>
    </iact:actionData>
  </iact:action>
  <iact:action type="add" startTime="165996">
    <iact:property name="dataType"/>
    <iact:actionData xml:id="d39">
      <inkml:trace xmlns:inkml="http://www.w3.org/2003/InkML" xml:id="stk39" contextRef="#ctx0" brushRef="#br0">16337 16645 21 0,'-3'3'10'1,"3"-3"-15"7,0 0 21-7,0 0-16 8,-3 0 0 1,3 2 0 0,0-2 0-9,-3 3 0 8,0 0 0 1,3 7-1 1,0 1 1-10,-3 7 0 7,0 1 0 3,3 2 0-1,-3-3 0-9,0-4 0 7,3 2 0 3,0-3 0-2,-3-5 0-8,3 0-1 9,0 0 0 0,0-3-2-1,0-3 0-8,0 4-2 9,0-6 0-1</inkml:trace>
    </iact:actionData>
  </iact:action>
  <iact:action type="add" startTime="169813">
    <iact:property name="dataType"/>
    <iact:actionData xml:id="d40">
      <inkml:trace xmlns:inkml="http://www.w3.org/2003/InkML" xml:id="stk40" contextRef="#ctx0" brushRef="#br0">14197 16735 3 0,'-3'-5'1'9,"0"13"1"-8,3-8-2 8,0 0 0 1,0 0 0-9,0 0 1 8,0 0 1 2,0 0-1-1,0 0 0-9,0-3 0 7,0 3 1 3,-3-5 0-2,0 5 0-8,0 0-1 9,0 0 1 0,0 0 0-1,0 5 0-8,3-5 0 9,-3 0 0-1,0 3-1 2,0-3 1-10,0 0-2 8,-3 0 1 0,0 2-1 2,0 1 0-10,3 2 0 7,-3-2 0 3,3-3 0-1,0 2 0-9,1-2 0 7,2 0 1 3,0 3-1-2,-3 0 0-8,0-3 0 9,3 0 0 0,-3 8 0-1,3-8 0-8,0 8-1 9,-3-3 1-1,0 3 0 2,3 0 1-10,0-3-2 8,0 3 1 0,0 3 0 2,-3-4 0-10,3 1 0 7,-3 0 0 2,3 0-1 1,0 6 1-2,0-1 0-8,0-3 0 9,0 1 0-1,0-3 1-8,3 0-1 9,0-6 0 9,3 6-1-18,0 3 1 0,2-3-1 7,-2 0 1 2,0 0-1 1,0-6 0-10,3 6 0 7,-3-2 0 2,0-4 0 0,0 4 1-9,0-4 0 8,0 1 1 1,0 0 0 0,3-1 0-9,0-2 0 8,3-2 0 1,0-1 0 0,0-2 0 0,-1-1-1-9,4-2 0 8,-3 0 0 2,0 0 1-10,0 6-1 7,0-6 0 2,0 0 1 1,0-3 0-10,0 3-1 8,-3 1 1 1,0-1-1 0,-1 0 0-9,4 0 0 7,-6 0 1 3,0 0-1-1,-3 0 0-1,0-3 0-8,0 3 0 9,-3 0 0-1,0 0 1-8,0-7-1 9,0 7 1 10,-3 2 0-19,0-4 0 0,0-3-1 7,-3 2 1 2,0 0-1 0,0-2 1-9,-2 0-1 8,2-3 0 0,-3 3 0 2,0 2 0-10,0 1 0 8,-3 7 0 11,-6-2 0-10,3-3 0 0,0 8-1 0,0-3 1 0,0 1-1-9,1-1 0 8,2 0-2 1,3 3 1-9,3 0-1 8,0 0 1 1,0-2-1 0,3 2 0-9,0 0-2 8,0 0 1 1</inkml:trace>
    </iact:actionData>
  </iact:action>
  <iact:action type="add" startTime="171345">
    <iact:property name="dataType"/>
    <iact:actionData xml:id="d41">
      <inkml:trace xmlns:inkml="http://www.w3.org/2003/InkML" xml:id="stk41" contextRef="#ctx0" brushRef="#br0">14179 16232 9 0,'0'0'4'1,"3"0"-5"0,-3 0 7 7,0 0-7 2,0 0 1-9,0 0-1 8,0 0 0 1,0 0 1 0,0-8 0-9,0 8-1 8,0 0 1 1,0 0 0 0,0 0 0-9,0 0 0 8,0 0 0 1,0 0 0 0,0-2 0-9,0 2 0 8,0 0 0 1,3-6 0 0,0 1 0-9,-3 5 0 8,0 0 1 1,3 0 1 0,-3 0 0-9,0 0 1 8,0 0 1 1,3-5 0 0,0-1 0-9,-3 6 0 8,0 0 1 1,0 0-2 0,0 0 1-9,3 3-3 8,-3-3 1 1,0 0-2 0,0 0 1-9,0 3-2 8,0-3 1 1,3 5 0 0,-3-2 0-9,0-1 0 8,3 6 0 1,0 0 0 0,-3 0 0-9,3-3 0 8,-3 1 0 1,0 2-1 0,3-3 1-9,0 0-1 8,-3 3 1 1,3 0-1 0,-3 0 1-9,0 0-1 8,0-3 1 1,0 1 0 0,0 1 0-9,0 1 0 18,0 0 0-18,0-2 0 8,0-1 1-8,0 0-1 8,0 3 0 1,0-3 0 0,0-2 0-9,0 5 0 8,0 0 0 1,0 0-1 0,-3 0 1 0,3 0 0-9,0-3 1 8,0-5-1 1,0 8 0-9,0-3 0 8,0-2 0 1,0-3 0 0,0 8 0-9,0-5-1 8,0-1 1 1,0 1 0 0,-3-1 0-9,3 1 0 8,-3 0 0 1,3-1 0 0,0 1 1-9,0 0-1 8,0-1 0 1,0 1 0 0,0-3 1 0,0 0-1-9,0 0 0 8,0 0-1 1,0 0 0-9,0 0-3 8,0 0 0 1,0 0-2 0,0 0 0-9</inkml:trace>
    </iact:actionData>
  </iact:action>
  <iact:action type="add" startTime="172578">
    <iact:property name="dataType"/>
    <iact:actionData xml:id="d42">
      <inkml:trace xmlns:inkml="http://www.w3.org/2003/InkML" xml:id="stk42" contextRef="#ctx0" brushRef="#br0">14209 15711 9 0,'-3'3'4'1,"3"-3"-3"0,0 0 4 7,0 0-6 2,0 0 1-9,0 0-1 8,0 0 1 1,0 0 1 0,0 0 0-9,0 0 0 8,0 0 1 1,0 0 1 0,0 0 0-9,0 0 0 8,0 0 1 1,0 0-1 0,0 0 1-9,0 0-2 8,0 0 1 1,0 0-2 0,0 2 0-9,0 1 0 8,0 5 0 1,0 0-1 0,0 8 1-9,0 0-1 8,0-3 0 1,0 3 0 0,0 2 0 0,0-7 0 0,0 10 0-9,0-5 0 8,0 0 0 1,0-3-1-9,0 0 1 8,0 0 0 1,0-2 0 0,0-1-1-9,0 1 1 8,0-6 0 1,0 3 0-9,0 0-1 8,0-2 1 1,0-1 0 0,0-3 0-9,0 4 0 18,0-4 0-9,3 1-1-9,-3 0 1 0,0-1 0 7,0 1 0 2,3 0-1 0,-3-1 0-9,0 1-2 8,3 0 0 1,-3-1-3 0,0-2 0-9</inkml:trace>
    </iact:actionData>
  </iact:action>
  <iact:action type="add" startTime="173417">
    <iact:property name="dataType"/>
    <iact:actionData xml:id="d43">
      <inkml:trace xmlns:inkml="http://www.w3.org/2003/InkML" xml:id="stk43" contextRef="#ctx0" brushRef="#br0">14215 15378 9 0,'-3'0'4'1,"0"-3"-3"0,3 0 3 6,0 3-4 4,0 0 0-10,0 0 0 7,0 0 0 3,0 0 0-1,0 0 1-9,0 0-1 7,0 0 1 3,0 0 0-1,0 3 0-9,-3 0 0 17,0 2 0-17,0-2 0 9,0 4 1-9,0 4-1 17,0-3 0-17,0 5 0 9,3 0 1-9,0 6-2 8,0-3 1 1,0 2-1 0,0 4 0 0,0-4 0 0,0 1 0-9,0 2 0 8,3-8 0 1,0 3 0 0,0-3 1-9,3-2 0 8,3-1 0 11,12-7 0-10,0-3 1 0,-1-8-1 0,1 3 1-9,0-6-2 8,-3-2 1 1,0-3 0 0,-3 8 0-9,-3-3-1 8,-1 1 0 1,-2-6 0 0,-3 0 1-9,-3 3-1 8,-3-3 1 1,-3 0 0 0,-3 0 0-9,0 0-1 8,-3 0 0 1,4 1 0 0,-1-1 0 0,-3 5-1-9,0-5 1 8,-3 6 0 1,3-4 0 0,-3 7-1-9,0-7 1 8,0 6 0 1,3 3 1-9,-3 0-2 8,3-1 1 1,0 6-1 0,1 6 1-9,-1-6-4 8,3 0 1 1,0 0-3 0,0 0 0-9</inkml:trace>
    </iact:actionData>
  </iact:action>
  <iact:action type="add" startTime="174306">
    <iact:property name="dataType"/>
    <iact:actionData xml:id="d44">
      <inkml:trace xmlns:inkml="http://www.w3.org/2003/InkML" xml:id="stk44" contextRef="#ctx0" brushRef="#br0">14256 14690 20 0,'-2'0'10'1,"2"0"-15"0,0 2 18 6,0 1-14 4,-3 5 0-10,3 0-3 8,-3 2 1 1,0-2 3-1,0 3 1-8,3 0-3 9,-3-1 1-1,3 3 1 2,0 3 0-10,0 3 2 8,-3-1 0 1,3 3-1 0,-3 3 1-9,3 0-1 8,-3 5 1 1,3 0-2 0,-3-5 0-9,0 0 0 8,3 0 0 1,0-1 0 0,-3-1 0-9,3-6 0 8,0-1 1 1,0-1-1 0,0-4 0-9,0-2 0 8,0 0 1 1,0-3-1 0,0 1 0-9,0-4 0 8,0 1 1 1,0 0-1 0,0-1 0-9,0-2-3 8,0 3 1 1,0-3-3 0,6-5 0-9</inkml:trace>
    </iact:actionData>
  </iact:action>
  <iact:action type="add" startTime="174904">
    <iact:property name="dataType"/>
    <iact:actionData xml:id="d45">
      <inkml:trace xmlns:inkml="http://www.w3.org/2003/InkML" xml:id="stk45" contextRef="#ctx0" brushRef="#br0">14265 14351 8 0,'-6'5'4'1,"-2"-15"0"7,5 4 3 2,0 1-4 0,0-3 1-9,0 6 1 8,0-4 0 1,0 1-7 0,-3 0 1-9,3 5 4 8,-3-3 0 2,3 3-2-2,0-3 1-8,0 3-2 8,0 3 1 1,0-3-1 0,0 3 0-9,0 5 0 9,0-3 0-1,0 5-1 1,3 4 1-9,0 2-1 9,3-1 1-1,0 1-1 1,0 3 1-9,0-1-1 9,0 1 1-1,3 2 0 1,0-2 0-9,0-4-1 9,3 1 1-1,-3-2 0 2,3-4 0-10,-3 1 0 7,2-3 0 2,-2-6 0 0,3-2 0-9,0 0 1 8,3-5 0 1,0-8 0 0,0-3 0-9,-3-5 0 9,0 0 0-1,0-1 0 2,-3-4 0-10,-3 2 0 8,-3 0 0 0,0 3-1 2,-3 3 1-10,-3-1 0 7,0 1 0 3,0-1-1-1,0 3 1 0,-3 3 0-9,0 0 0 8,0 2 0 0,-3 1 0 2,3 2-1-10,0 0 0 7,-3 2-1 3,1 4 1-10,-1-1-1 8,0 3 0 1,3 3-1 0,0-1 1-9,0 1-2 7,3 0 0 2,0-1-3 1,0 4 0-10,3 2-1 8,6 0 1 1</inkml:trace>
    </iact:actionData>
  </iact:action>
  <iact:action type="add" startTime="176030">
    <iact:property name="dataType"/>
    <iact:actionData xml:id="d46">
      <inkml:trace xmlns:inkml="http://www.w3.org/2003/InkML" xml:id="stk46" contextRef="#ctx0" brushRef="#br0">14334 13660 7 0,'-3'3'3'1,"3"-3"0"7,0 0 4-7,0 0-6 8,0 0 0 1,0 0 3 1,0 0 0-10,-3 0-4 8,3 0 0 1,0 0 2 0,0 0 1-9,-3-3-2 8,0 3 1 1,0 3-2 0,-3 2 0-9,0 1-1 8,0 2 1 1,0 2 0 0,0 3 1-9,0 3-1 8,0 0 0 1,0 0 0 0,0-3 1-9,3 3-1 7,0-3 0 2,3 3-1 0,0-5 1 0,0-1 0-9,0 1 0 8,3-3 0 1,3 3 1-9,0-4-1 8,0-1 1 1,0-1-1 0,0 0 0-9,0 1 0 8,0-4 0 1,0 1 0 1,0 0 0-10,0-3 0 7,0 0 0 3,0 2 0-1,0-4 0-1,0 2 0-8,-3 0 0 9,0 0 0-1,0 0 0-8,-3 0 0 9,3 0 0 0,-3 0 0-1,0 0 0-8,0 0 0 9,0 0 1-1,0 0-1 2,3-3 1-10,-3 3 0 7,0 0 0 2,0 0-1 1,0 0 1-10,0 0-1 7,0 0 0 3,0 0 0-1,0 0 0-9,0 0 0 7,0 0 0 3,0 0 0-2,0 0 0-8,0 0 0 9,0 0 0-1,0 0 0 1,3-3 0-9,-3 3 0 9,0 0 0-1,0 0 0 2,0 0 0-10,0 0 0 7,0 0 0 2,0 0 0 0,0 0 0-9,0 0 0 8,0 0 0 2,0 0 0-1,0 0 1-9,0 0-1 7,0 0 1 3,0 0-1-2,0 0 1-8,0 0-1 9,0 0 0-1,0 0 0 1,0 0 0 10,0 0-1-9,0 0 1-10,0 0-1 8,0 0 1 1,0 0 0 0,0 0 0-9,0 0 0 7,0 0 0 3,0 0 0-1,0 0 0-9,0 0 0 8,0 0 1 1,0 0-2-1,0 0 1-8,0 0 0 9,0 0 0 0,0 0-1 0,0 0 0-9,0 0-2 8,0 0 1 1,0 0-4 0,0 0 1-9,0 0 0 8,0 0 0 1</inkml:trace>
    </iact:actionData>
  </iact:action>
  <iact:action type="add" startTime="177713">
    <iact:property name="dataType"/>
    <iact:actionData xml:id="d47">
      <inkml:trace xmlns:inkml="http://www.w3.org/2003/InkML" xml:id="stk47" contextRef="#ctx0" brushRef="#br0">14331 13634 5 0,'-9'-3'2'1,"0"-7"3"7,9 10 2-7,-3-3-4 8,0 3 0 1,0 0 0 0,0 0 1-9,-3 5-7 9,0 3 1 0,0-2 2 0,0-4 1-9,0 4-1 8,0-1 0 0,3 3 1 2,0 0 0-10,0 2 1 8,3 4 0 1,0 1 0 0,0 4 0-9,3-1-1 7,3-2 0 3,0 3-1-1,0-3 1-9,0 5-2 7,0-5 1 2,0 0 0 0,3-3 0-9,-3-3 0 8,3 1 0 1,0-3 0 1,0-3 1-10,3-2 0 7,3-6 0 2,0 1 0 1,2-6 0-10,-5-3 0 7,0 1 1 2,0-1-1 1,-3-2 1-10,-3-6-1 7,0 1 1 2,-3-4-2 1,-3 4 1-10,0-1 0 7,-3 4 1 2,0 1-2 0,-3 4 0-9,0-1 0 8,-3 3 0 1,0 0-1 1,0 3 0-10,0-3-2 7,0 3 0 2,-2 2-3 1,2 3 0-10,-3 3-1 7,3 2 1 2</inkml:trace>
    </iact:actionData>
  </iact:action>
  <iact:action type="add" startTime="178463">
    <iact:property name="dataType"/>
    <iact:actionData xml:id="d48">
      <inkml:trace xmlns:inkml="http://www.w3.org/2003/InkML" xml:id="stk48" contextRef="#ctx0" brushRef="#br0">14304 13055 21 0,'-3'0'10'1,"3"2"-13"7,0-2 20-7,0 0-19 8,0 0 1 1,-3 0-1 0,0 0 0-9,0 3 2 9,0-3 1-1,0 0-2 2,0 2 0-10,0 4 0 7,0 2 1 3,-3-3 0-1,3 6 1-9,0 2-1 7,0 3 0 3,3 0 0-1,0-1 1-9,3 4-1 8,0-3 1 1,3 0-1-1,0 2 0-8,3-2 0 18,0-3 1-18,0 1-1 9,0-4 0-9,0-2 0 7,3-3 1 2,0-5 0 1,3-5 1-2,0-3-1-8,2-5 1 8,-2 0 0 1,0-6 0 0,-3-2 0-9,-3 0 0 8,-3-3 0 1,-6 3 1 1,-3 0-2-10,-3 2 1 7,-3-2-1 2,-3 5 1-9,-3 3-1 8,0-3 1 1,-2 8-3 1,2 0 0-10,0 3-1 7,0 2 0 2,3 1-2 1,3 4 1-10,3 3-5 7,0 3 1 2,6 3 0 1,3 8 0-10</inkml:trace>
    </iact:actionData>
  </iact:action>
  <iact:action type="add" startTime="179380">
    <iact:property name="dataType"/>
    <iact:actionData xml:id="d49">
      <inkml:trace xmlns:inkml="http://www.w3.org/2003/InkML" xml:id="stk49" contextRef="#ctx0" brushRef="#br0">14408 12422 12 0,'-3'0'6'1,"3"-2"-7"0,0 2 10 6,0 0-10 4,0 0 1-10,-3 0-2 18,0 2 0-18,-3 1 2 8,-3-1 1-8,4 1-2 8,-1 5 1 1,-3 0 0 0,3-5 1 0,-3 5 1-9,0-3 0 8,0 3-1 1,0 2 1-9,0 1-1 18,3 0 1-18,0-1-1 8,0 3 0-8,0 1-1 18,3 1 1-18,0-1 0 8,0 2 0 1,3-1-1 0,0 1 1-9,3 5-1 8,3-5 1 1,0-2-1 0,3-4 0-9,0 1 0 8,3-3 0 1,3-3 0 0,0 0 0-9,0-7 1 8,-1-1 1 1,1-5-1 0,0-3 1 0,-3-2 0-9,3 0 0 8,-3-6 0 1,0 6 0-9,-3-3-1 8,0-2 0 1,-3-3 0 0,-6 2 1-9,-6-2-2 8,0 0 1-8,0 2-1 8,-3 3 0 21,-9 3-1-20,3 3 0-9,0-1-2 8,3 6 1 1,3-1-5 0,0 4 0 0</inkml:trace>
    </iact:actionData>
  </iact:action>
  <iact:action type="add" startTime="180129">
    <iact:property name="dataType"/>
    <iact:actionData xml:id="d50">
      <inkml:trace xmlns:inkml="http://www.w3.org/2003/InkML" xml:id="stk50" contextRef="#ctx0" brushRef="#br0">14411 11792 24 0,'-3'0'12'1,"3"-5"-15"8,0 5 19-8,0 0-17 8,0 0 0 1,-3 0-2 0,0 0 1-9,-3 3 2 8,0 2 0 1,-5 3-2 0,2 3 0-9,0-1 0 8,0 3 1 1,0 3 0 0,0 0 1-9,0-3 0 8,3 6 0 1,0 2 0 0,3 3 0-9,0 0 0 8,3 0 1 1,6-3-1 0,0-3 0-9,3 6 0 8,0-8 1 1,0-3-1 0,3-2 0-9,0-1 0 8,0-4 1 1,2-4-1 0,4-4 1-9,0-6 0 8,3-3 1 1,0-13-1 0,-3-2 0-9,0-6 0 8,-7 3 1 1,-2-3 0 0,-3 6 0 0,-3-1 0-9,-3 6 0 8,-3 3-1 1,-6 2 1-9,-3 3-2 8,-2 5 1 1,-4 0-2-9,3 2 0 8,-6 6-3 1,0 3 1 0,3-3-2 0,3 3 0-9,1-3-2 8,5 2 1 1</inkml:trace>
    </iact:actionData>
  </iact:action>
  <iact:action type="add" startTime="180854">
    <iact:property name="dataType"/>
    <iact:actionData xml:id="d51">
      <inkml:trace xmlns:inkml="http://www.w3.org/2003/InkML" xml:id="stk51" contextRef="#ctx0" brushRef="#br0">14405 11221 18 0,'-6'-11'9'1,"3"3"-9"7,3 8 16-7,0-2-15 8,0-3 0 1,-3-1 0 0,3 6 1-9,-3-2-3 8,3 2 0 1,-6 0 0 0,4 0 1-9,-1 2-1 9,-3 1 1-1,0 2-1 1,0 6 0-9,-3-1 0 8,3 4 1 1,0 1 0 0,0-1 0-9,3 2-1 8,0 2 1 1,3-2 0 0,6 0 0-9,0-3 0 8,6-2 0 1,3-1 0 0,0-5 1-9,2 1-1 9,-2-6 0-1,3 0 0 1,-3-6 1-9,3-1 0 8,0-4 0 1,0-5 0 0,2-8 0-9,-2-5-1 8,-3-5 0 1,-3-3-1 0,-3 0 1-9,-3 0 0 8,-3 5 1 1,-3 5 0 0,-6 4 1 1,-3 4-1-10,-9 3 1 7,-3 8-1 2,-2 6 1-9,-4 7-4 9,0 3 1-1,0 10-4 1,3-2 0-9,4 0-2 8,5-5 1 1</inkml:trace>
    </iact:actionData>
  </iact:action>
  <iact:action type="add" startTime="181488">
    <iact:property name="dataType"/>
    <iact:actionData xml:id="d52">
      <inkml:trace xmlns:inkml="http://www.w3.org/2003/InkML" xml:id="stk52" contextRef="#ctx0" brushRef="#br0">14280 10610 10 0,'-3'-3'5'1,"6"-15"-2"7,-3 12 5-7,0 1-7 8,0 5 1 1,0 0 0 0,0 0 1-9,0 0-5 8,0 0 0 1,0 3 2 0,-3-1 0-9,0 6 0 8,0 0 0 1,0 5-2 1,3 1 1-10,0-1 2 7,0 0 0 3,6 0-1-1,0 3 1-9,3-3-1 7,3 3 0 3,0-5 1-2,0-1 0-8,3-4-1 8,0-4 1 1,0-2 0 0,-1-5 1-9,4-5-1 8,-6-4 1 1,3-4 0 1,-6-1 0-10,-3-10 0 7,-3 3 0 2,-3-1-1 1,-3 1 1-10,0 2 1 7,-3-2 0 3,0 7 0-1,0 0 0-1,-3 6-1-8,0 3 1 8,-3 2-3 1,-5 8 0-9,-1 8-7 9,0 8 1-1,0 13-3 2,6 10 0-10</inkml:trace>
    </iact:actionData>
  </iact:action>
  <iact:action type="add" startTime="196217">
    <iact:property name="dataType"/>
    <iact:actionData xml:id="d53">
      <inkml:trace xmlns:inkml="http://www.w3.org/2003/InkML" xml:id="stk53" contextRef="#ctx0" brushRef="#br0">18787 3802 19 0,'-3'0'9'1,"15"3"-14"7,-6 2 9-7,0-5-5 8,0 5 1 1,3 3 0 1,-1 5 0-10,4 3 0 7,3 3 0 3,0-3-2-1,-3 8 1-9,0 2-2 8,-3 3 0 1</inkml:trace>
    </iact:actionData>
  </iact:action>
  <iact:action type="add" startTime="196411">
    <iact:property name="dataType"/>
    <iact:actionData xml:id="d54">
      <inkml:trace xmlns:inkml="http://www.w3.org/2003/InkML" xml:id="stk54" contextRef="#ctx0" brushRef="#br0">18623 4217 33 0,'-3'-2'16'1,"9"-1"-28"0,-6 3 36 7,6 0-24 2,6-2 0-9,3-4 1 8,6-2 1 1,8-5-4 0,4-3 1-9,3 3-2 8,0-6 1 1,5 1-3 0,-5-1 1-9,-3 6-2 8,-6 5 1 1,-4 3 2 0,-5 5 1-9,-3 8 1 8,-6 8 0 1,-6 10 3 0,-9 9 0-9,-6 7 1 18,-6 8 0-18,-3 6 0 8,1-3 0-8,2-3 0 8,3-5 0 1,3-5-1 0,6-11 0 0,3-5-1-9,6-3 1 8,6-11-2 1,6-4 1 0,3-6-1-9,3-3 0 8,-1-2-1 1,1 2 1-9,-3 0-1 8,-3 1 1 1,0 2 0 0,-6 0 1-9,-3 2 0 8,-3 6 1 1,-6 6 0 0,-3 4 1-9,-3 3-2 8,-6-2 0 1,9-6-4 0,-6-8 0 0,6-18-6-9,9-21 1 8</inkml:trace>
    </iact:actionData>
  </iact:action>
  <iact:action type="add" startTime="196862">
    <iact:property name="dataType"/>
    <iact:actionData xml:id="d55">
      <inkml:trace xmlns:inkml="http://www.w3.org/2003/InkML" xml:id="stk55" contextRef="#ctx0" brushRef="#br0">19230 3842 39 0,'0'0'19'1,"3"0"-30"0,-3 0 36 7,0 0-26 2,6 2 0-9,0 4 0 8,0 4 1 1,0 9-1 0,0 5 1-9,0 5-3 8,-3 2 1 1,0 1-2 0,-3-3 1-9,0-5-5 8,-3 0 0 1,-3-6 1 0,0-2 0-9,-3-8 3 28,54-66 4-28,-123 108 2 8,49-63 0 1,2 0 6 0,6 0 0 0,3-1 1-9,3 4 1 8,3 2-6 1,3 0 1-9,4 3-5 8,-1 2 1 1,6-2-3 0,0 5 0-9,11 0-1 8,7 2 0 1,9-2 0 0,6-2 0-9,0-6 1 8,-1 2 0 1,1-4 1 0,0-1 0-9,-9 6-1 8,-4 2 1 1,-5 1 1 0,-3-4 1-9,-3 9 0 8,-9 5 0 1,-9 11-1 0,-6 4 1-9,-8 4-1 8,-7-3 1 1,-3 5-1 0,0-5 0-9,4-1-1 8,5-1 1 1,6-4-1 0,6-5 1-9,6-2 1 8,12-3 0 1,9-6 0 0,9-4 1-9,2-9 0 18,7 1 0-18,0-1 0 8,-3 0 0-8,-6 4-2 8,-4-1 0 1,-5 2-5 0,-3 1 1-9,-12 8-5 8,-15 15 1 1</inkml:trace>
    </iact:actionData>
  </iact:action>
  <iact:action type="add" startTime="197464">
    <iact:property name="dataType"/>
    <iact:actionData xml:id="d56">
      <inkml:trace xmlns:inkml="http://www.w3.org/2003/InkML" xml:id="stk56" contextRef="#ctx0" brushRef="#br0">18942 4419 30 0,'0'2'15'1,"6"9"-22"0,0-9 28 7,5 9-21 2,1 5 1-9,3 5 1 8,0 5 1 1,-3-2-5 0,0 0 1 0,3 3-2-9,-3-4 0 8,0-1-5 1,-3-4 1-9</inkml:trace>
    </iact:actionData>
  </iact:action>
  <iact:action type="add" startTime="197643">
    <iact:property name="dataType"/>
    <iact:actionData xml:id="d57">
      <inkml:trace xmlns:inkml="http://www.w3.org/2003/InkML" xml:id="stk57" contextRef="#ctx0" brushRef="#br0">19153 4334 36 0,'0'-3'18'1,"0"3"-34"0,12-5 33 6,6 0-18 4,3-3 1-10,5 0-2 8,7 2 1 1,6 1 1 0,2 3 0-9,1 4-1 7,-3 3 0 2,-3 6 0 1,-1 2 0-10,-8 3 1 8,-3 0 0 1,-6 5 1 0,-3 6 1-9,-6 2 1 8,-4 3 0 1,-5-1 0 0,-5-2 0-9,-4 0-2 8,-3 1 1 1,-6-7-3 0,-3 1 0 0,-6-5-5-9,0-9 1 8,-5-7-4 1,2 0 1-9</inkml:trace>
    </iact:actionData>
  </iact:action>
  <iact:action type="add" startTime="197920">
    <iact:property name="dataType"/>
    <iact:actionData xml:id="d58">
      <inkml:trace xmlns:inkml="http://www.w3.org/2003/InkML" xml:id="stk58" contextRef="#ctx0" brushRef="#br0">19129 4524 34 0,'-12'-8'17'1,"15"6"-23"8,-3 2 34-8,0 0-30 8,0 0 1 1,3 8-2-9,3 5 1 8,-3 8 3 1,0 3 0 0,3 0-5-9,0 2 1 8,0-2-5 1,9-3 0-9</inkml:trace>
    </iact:actionData>
  </iact:action>
  <iact:action type="add" startTime="198095">
    <iact:property name="dataType"/>
    <iact:actionData xml:id="d59">
      <inkml:trace xmlns:inkml="http://www.w3.org/2003/InkML" xml:id="stk59" contextRef="#ctx0" brushRef="#br0">19355 4376 34 0,'0'3'17'1,"12"26"-22"8,-6-16 29-8,0 8-24 8,0 3 1 1,-3 8-7 0,3-6 1-9,-3 1-1 8,3-3 0 1</inkml:trace>
    </iact:actionData>
  </iact:action>
  <iact:action type="add" startTime="198259">
    <iact:property name="dataType"/>
    <iact:actionData xml:id="d60">
      <inkml:trace xmlns:inkml="http://www.w3.org/2003/InkML" xml:id="stk60" contextRef="#ctx0" brushRef="#br0">19668 4127 37 0,'3'0'18'1,"6"6"-27"7,-3-4 32 2,0 9-23 0,0 5 0-9,0 5-2 8,3 0 0-8,-4 3-2 18,1 5 1-18,0-5-5 8,-3-6 0-8</inkml:trace>
    </iact:actionData>
  </iact:action>
  <iact:action type="add" startTime="198405">
    <iact:property name="dataType"/>
    <iact:actionData xml:id="d61">
      <inkml:trace xmlns:inkml="http://www.w3.org/2003/InkML" xml:id="stk61" contextRef="#ctx0" brushRef="#br0">19742 4334 27 0,'-3'-19'13'1,"3"-4"-9"0,3 17 21 0,0-2-25 0,3-2 0 0,3-4 0 4,0 4 1 4,6-3-2 1,3 2 1-9,3 1 0 9,-3 2 0-1,-1 5-1 1,-2 0 0-9,3 3-1 8,-6 0 0 2,-3 3-1-2,-3 2 1-8,0 3 0 9,-9 3 0-9,-3 2 0 18,-3 0 1-18,-3 0 1 8,-3 6 0-8,3-3 0 18,0 0 1-18,3-3 0 8,4 0 1 1,2-2-1 0,0-3 0-9,6-3 1 8,5 0 0 1,7-2 0 0,0-6 0 0,6-2-3-9,-3-3 1 8,-3 0-3 1,-3 0 0 0,0 3-6-9,-9 2 0 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28T09:10:49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25">
    <iact:property name="dataType"/>
    <iact:actionData xml:id="d0">
      <inkml:trace xmlns:inkml="http://www.w3.org/2003/InkML" xml:id="stk0" contextRef="#ctx0" brushRef="#br0">20820 5263 6 0,'-3'0'3'1,"6"0"0"7,-3 0 4 3,0 0-8-1,0 2 0-9,0 1 0 8,0-1 0 1,-3 1 1 0,3 2 1-9,-3 1-2 8,0 2 1 1,0-3 0 0,0 3 1-9,0 0-1 8,-3 0 1 1,0 2 0 0,0 4 0-9,0-1-1 7,3 3 1 3,0-3-1-1,3 0 0-9,0 0 0 7,0-5 0 3,3 0 0-2,0 3 1 1,3-3 0-9,0-6 1 8,3 1 0 1,0 0 0-9,3-3-1 8,0 0 1 1,0 0-1 1,0 0 0-10,-1 0-1 7,1-3 0 2,0 0 0 1,0-2 0-10,-3 2 0 7,0-4 0 3,0-1 0-1,0 0 1-1,-3-3-1-8,0 3 1 8,-3-2-1 2,0-1 1-10,0 0 0 7,0 1 0 3,-3-1-1-2,0 1 1-8,3-1-1 9,-3 0 0-1,3 1 0 2,-3 2 1-10,0 0 0 7,0 0 0 3,0 0 0-1,0 3 0-9,-3 0 0 7,0-1 0 2,0 1-1 1,0 0 0-1,-3-1 0-9,0 1 0 8,0 2 0 0,0-2 0-8,-3 3 0 8,0-1 1 2,0 3-2-2,-3 0 1-8,0 3-1 9,-3 2 1 0,1 0-2 0,2 0 1-9,0 1-3 7,3-1 1 3,0-2-3-1,3 2 1-9</inkml:trace>
    </iact:actionData>
  </iact:action>
  <iact:action type="add" startTime="27255">
    <iact:property name="dataType"/>
    <iact:actionData xml:id="d1">
      <inkml:trace xmlns:inkml="http://www.w3.org/2003/InkML" xml:id="stk1" contextRef="#ctx0" brushRef="#br0">20918 5776 6 0,'0'-3'3'1,"0"3"-2"7,0 0 4-7,0 0-5 8,0 0 0 1,0 0 0 0,0 0 1-9,0 0-1 8,0 3 0 1,-3 2 0 0,0 3 1-9,-3 3 0 8,-3 5 0 1,0 5-1 0,0 3 1-9,0 5 0 8,0 0 0 2,1 0-1-2,-1-3 0 1,0 3 0-9,3-2 0 8,0-1 0 1,3-5 0 0,0-5 0 0,0-2 0-9,0-1-1 8,3-5 1 1,0 0 0 0,0-3 1-9,0 0 0 8,0-2 1-8,0 0-1 18,0-1 1-18,0 1-2 8,0-3 1-8,0 2-4 18,0-2 1-18</inkml:trace>
    </iact:actionData>
  </iact:action>
  <iact:action type="add" startTime="31926">
    <iact:property name="dataType"/>
    <iact:actionData xml:id="d2">
      <inkml:trace xmlns:inkml="http://www.w3.org/2003/InkML" xml:id="stk2" contextRef="#ctx0" brushRef="#br0">17483 3567 1 0,'0'8'0'1</inkml:trace>
    </iact:actionData>
  </iact:action>
  <iact:action type="add" startTime="32046">
    <iact:property name="dataType"/>
    <iact:actionData xml:id="d3">
      <inkml:trace xmlns:inkml="http://www.w3.org/2003/InkML" xml:id="stk3" contextRef="#ctx0" brushRef="#br0">17924 3535 6 0,'26'-3'3'1,"31"-5"-3"7,-39 6 4-7,6-1-4 8,2 3 1 1,7 0 0 0,6 0 0-9,3 0-1 8,2-8 0 1,-2 0 0 0,3 5 1-9,2-5-1 8,1 6 1 1,-1-6-1 1,1 5 1-10,6 1-1 7,2-1 1 2,-8 0 0 1,-1 3 0-10,1-2-1 7,0 2 1 2,-1 0 0 0,1 0 1-9,-3 2-1 8,2-2 1 1,4 3-1 1,-4-6 0-10,-5 1 0 7,0 2 1 2,-4-3-1 1,1 3 0-10,0-3 0 7,0 3 0 2,-1 0-1 1,1 0 1-10,0 0-1 7,2 0 1 2,1 0-1 1,0 3 1-10,-4-3-1 7,1 0 0 2,0 0 0 0,2 0 0-9,4 0 0 8,-3 0 0 1,-1-3 0 1,1 3 0-10,0 0 0 7,-1 3 0 2,1-3 0 1,-3 0 0-10,-1 0 0 7,4 0 0 2,3-3 0 0,2 3 0-9,4-8 0 8,-3 6 0 1,-1-1 0 1,-5 3 0-10,0 0 0 7,-4 0 0 2,-2-2 0 1,-6 2 0-10,-6 0 0 7,-4 0 1 2,-2 0-1 1,-3 0 0-10,0 0 0 8,-3 0 1 0,0-3-1 2,0 3 1-10,-3-3-1 7,-3 3 1 2,0 0 1 1,-3 0 1-10,-3 0 0 7,0 0 0 2,0 0-1 1,0 0 0-10,0 0-4 7,0 0 0 2,0 0-6 1,-3 11 1-10</inkml:trace>
    </iact:actionData>
  </iact:action>
  <iact:action type="add" startTime="38235">
    <iact:property name="dataType"/>
    <iact:actionData xml:id="d4">
      <inkml:trace xmlns:inkml="http://www.w3.org/2003/InkML" xml:id="stk4" contextRef="#ctx0" brushRef="#br0">2490 9702 5 0,'-9'0'2'1,"6"3"-2"0,3-3 3 7,0 0-4 2,0 0 1-9,0 0 0 8,0 0 0 1,0-3 0 0,0 6 0-9,-3-3-1 8,3 3 1 1,-3-1-1 0,3 3 1-9,-6-2-1 8,3 5 1 1,3-3 0 0,0 1 0-9,-6-1 0 8,3 0 0 1,3 1 0 0,-3 1 0-9,3 1 0 8,-3 3 0 1,0-3 0 0,1 0 1-9,-1-3 0 8,0 0 1 1,0 1 0 0,3-4 0-9,-3 1-1 8,3 0 1 1,0-1-1 0,0 1 1-9,0 0-2 8,0-3 1 1,0 2-1 0,0-2 1-9,0 0-1 8,0 0 1 1,0 3-1 0,0 0 1 0,0-3-1-9,0 0 1 8,0 5-1 1,0-3 0-9,0 4 0 8,0-1 0 1,0 0 1 0,0 1 0 0,0-6 0-9,0 2 0 8,0-2-1 1,0 6 0-9,0-4 0 8,0 1 0 11,0 0 0-19,0 2 0 0,0 0 0 7,0 0 1 2,0 1-1 0,0-6 1-9,0 2 0 18,0 1 0-18,0 2-1 8,0 1 1-8,0 2-1 8,0 2 0 1,3 3 0 0,-3 3 1 0,3 0-1-9,-3 3 1 8,0 4-1 1,0 7 1-9,0-1-1 8,0 0 0 1,0 2 0 0,0 1 0-9,0 3 0 8,0-1 0 11,-3 24-1-10,3-5 1 0,0 0 0 0,0 3 0-9,3-1 0 8,-3 6 0 1,0-3 0 0,0-5 0 0,0 3 0-9,0-1 1 8,0-2-1 1,0 0 1 0,3-3-1-9,-3 1 1 18,0 2-1-18,-3-1 1 0,0 1-1 7,0 3 1 2,3 0-1 0,0 10 1-9,0 0-1 8,0 8 1 1,0 0 0 0,0 3 0-9,3-1-1 8,0 6 0 1,3-2 0 0,-4-22 1 0,4 19-1-9,6 2 0 8,-3-5 0 1,0 8 0 0,0 6 0-9,3-1 0 18,0 5 0-18,-3 9 0 0,-3-6 0 7,3 8 0 2,3-10 0 0,-3-6 0-9,0-5 0 8,-1-5 0 1,1-3-1 0,0-5 1-9,-3-5 0 8,0-1 0 1,3-10 0 0,-9 0 0-9,3 2 0 8,0-4 0 1,0-9 0 0,3-5 0-9,-3-3 0 8,3-4 0 1,0 4 0 0,0-2 0-9,0-3 0 8,-3-5 0 1,6 13 0 0,0 2 1-9,0 1-1 8,2 0 1 1,1 2-1 0,0-8 0-9,-3-4-1 8,0-7 1 1,0-4-1 0,0-3 0-9,-6-6 0 8,3 1 1 1,-3-3 0 0,0-3 0-9,-3 0 1 8,0 1 0 1,3-4 0 0,-3 1 0-9,0 0-1 8,0-1 0 1,0-2-1 0,0 0 0-9,3 0 0 8,0 0 1 1,3 0-1 0,0-2 1-9,0-1-1 8,0 0 1 1,0 1 0 0,0-1 0-9,0 0 0 8,5 1 0 1,4-1 0 0,0 1 1-9,3-4-1 8,3 1 0 1,3 0 0 0,2-1 0-9,4-2 0 8,-3 3 0 1,0-3 0 0,3 3 0-9,2 2 0 18,4 1 0-18,-3 2 0 8,5 0 0-8,4 2 0 8,0 4 0 1,5-1 0 0,-5 0 0-9,6 0 0 18,-1 1 0-18,1-1 0 8,3 3 0-8,-1 0 0 18,1 0 1-18,5 0-1 8,1 2 0-8,2 1 0 18,1-1 1-18,2 9-1 8,-14-8 1 1,27-1-1 0,2-2 0-9,0-5 0 8,-2-1 0-8,2-2 0 18,3 3 0-18,1-3-1 8,-1 3 1 1,4-1 0 0,-22 1 1-9,33 0-1 8,4-3 0 1,-1-6 0 0,9-4 1 0,-6-1-1-9,6-2 1 8,-3-6-1-8,4 4 0 8,-1-1 0 1,0 0 0 0,6 3 0 0,-6 2 0-9,3 3 0 8,3 3 0-8,7-1 0 18,-10-1 0-18,3-1 1 8,0 0 0 1,3-3 0 0,-9 3 0-9,3-5-1 8,-3 0 1 1,4 2 0 0,-10 3 0 0,0 3-1-9,0 2 0 8,0 3 0-8,-2 3 0 8,-4 2-1 1,0 0 1 0,3 1 0 0,-5-4 0-9,-1-2-1 8,0-2 1 1,-3 2 0 0,7 0 0-9,-7 0-1 8,3 0 1 1,-5 0-1 0,-4 0 1-9,6 2 0 8,0 1 0 1,-2 0 0 0,2-3 0 0,0 0 0-9,1-3 0 8,-1-2 0 1,3-1 0-9,1-1-1 8,-1 1 1 1,-3 6-1 0,0 3 1-9,-2 2 0 8,2 3 0-8,0 3 0 18,1-1 0-18,2 1 0 8,-3-1 0 1,0 1 0 0,1 0 1-9,-4-1-1 8,0 3 0 1,-2 1 0 0,2-1 1 0,-3 3-1-9,-2 0 0 8,-4-3 0 1,1 0 1-9,-7 0 0 8,0-10 0 1,-5-3-1 0,-7-3 1-9,-5-2-1 8,-6 2 0 1,-10-5-1 0,-5 3 0-9,-6 2-4 8,-6 1 0 1,-3-11-2 0,-21-9 0-9</inkml:trace>
    </iact:actionData>
  </iact:action>
  <iact:action type="add" startTime="40983">
    <iact:property name="dataType"/>
    <iact:actionData xml:id="d5">
      <inkml:trace xmlns:inkml="http://www.w3.org/2003/InkML" xml:id="stk5" contextRef="#ctx0" brushRef="#br0">2672 9596 6 0,'-12'0'3'1,"18"-2"-4"7,-3 2 0 2,6 2 1 1,11 4 0-10,1 2 0 7,12 0 1 2,9 2-1 1,14 3 0-10,4 1 1 7,14-1 0 2,10 0-1 0,8 3 1-9,3-3-1 9,6 3 1-1,15-3 0 1,3 1 0-9,4-1-1 9,10 0 1-1,7-2 0 1,0-9 1-9,12-2-1 8,0-2 1 1,0-6-1 1,8-6 0-10,1 1-1 7,0 3 1 2,6-1-1 0,-4 3 1 0,1 8-1-9,6 8 0 8,-10 3 0 1,4 7 0 1,0 9 0-10,0-6 0 7,2-3 0 2,-2 1 1-9,6-6-1 8,-1-5 1 1,-2-3-1 0,0-2 1-9,-1 2-1 9,-5 0 1-1,0 1-1 1,-6 7 1-9,-1 3-2 8,1 2 1 1,6 1 0 0,-6-3 0 0,5-8-1-9,4-8 0 8,-3-6-1 1,3-4 1-9,2-1-1 9,-8 1 1-1,-3 2-1 1,-9 5 1-9,-9 3 2 9,2 3 1-1,-8 5-1 1,3 0 1-9,-9-3-1 9,0-2 1-1,-6-3-1 1,6 0 1-9,-8-6-2 8,-7 4 0 1,-6-1 1 0,-6 3 0 0,-3 0 0-9,-8 0 0 8,-7 0 0 1,0 0 0-9,1-3-1 9,-4 1 1-1,-5-1-1 1,-1-2 1-9,-3-3-1 9,-5 5 1-1,-3 1-1 2,-4-4 0-10,-5 1 0 7,-7 2 0 2,-5 1 0 1,-3 2 0-10,-7 0 0 7,-2 2 0 2,-3 1 0 1,-3 0 0-1,-6-1 0-9,-6 1 1 7,0-3 0 2,0 0 0-9,-6 0 0 9,3 0 0-1,-6 0 0-8,0 0 0 8,2 0-2 2,-2 0 1-1,0 0-1 0,-2 0 0-9,-1 3-1 8,-3-1 0 0,0 1 0 2,-3 2 1-10,0 0 0 8,0 3 0 1,0 0 1 0,0 3 1-1,3-1-1-8,0 4 1 9,0-1 0-1,3 0 1-8,0 8 0 9,0 6 0 0,0 4-1 0,0 7 0-9,0 7 0 8,0 2 1 11,0 62-1-10,0-4 0 0,3-1-1 0,0-1 1-9,3 0-1 8,0 3 1 1,3-3-1 0,0-2 1 0,0-4-1-9,0 4 0 8,0 7 0 1,0-7 1-9,0 8-1 8,-3 2 0 1,0 8 0 0,0 8 1-9,0 5-1 8,0-2 1 1,0-3-1 0,0-3 1-9,-3-8-1 8,0-2 1 1,3 5-1 0,3-2 0-9,0-6 0 8,0 5 1 1,0 3-2 0,3-2 1 0,5-1 0-9,-2-2 0 8,-3-8 0 1,0 0 0-9,0-3 0 8,0-8 0 1,0-2 0 0,-3-17 0-9,0-10 0 8,0-7 1 1,3-17-2 0,-3-8 1-9,-3-7-1 8,-3-6 0 1,0-5-1 0,3-3 0-9,-3-2-4 8,6-3 0 1,-9-16-1 0,-6-11 1 0</inkml:trace>
    </iact:actionData>
  </iact:action>
  <iact:action type="add" startTime="42575">
    <iact:property name="dataType"/>
    <iact:actionData xml:id="d6">
      <inkml:trace xmlns:inkml="http://www.w3.org/2003/InkML" xml:id="stk6" contextRef="#ctx0" brushRef="#br0">11334 14298 20 0,'-6'0'10'1,"17"0"-17"7,-5 0 19 3,6 5-12-1,3 1 0-9,3-4-1 8,6 1 1 1,9-3 0 0,2 3 0-9,1-1 0 8,3 1 1 1,2 5-1 0,1 2 1-9,3 1-1 8,2-3 1 1,4 0 0 0,0-3 0-9,5 0-1 8,-2 1 1 1,5-4-1 0,-2 4 1-9,-1-1-1 8,-2 0 1 1,-3 1-1 0,2 1 0-9,-2-1 0 8,-4-4 0 1,-5 4 0 0,-3-4 0-9,-4 1-1 8,-2-3 1 1,-6 0 0 0,-3 0 0-9,-9 0 0 8,0 0 0 1,-4 0 0 0,-2 0 0 0,-3 3-5-9,3-3 1 18,3 2-1-18,-6-2 1 0</inkml:trace>
    </iact:actionData>
  </iact:action>
  <iact:action type="add" startTime="46405">
    <iact:property name="dataType"/>
    <iact:actionData xml:id="d7">
      <inkml:trace xmlns:inkml="http://www.w3.org/2003/InkML" xml:id="stk7" contextRef="#ctx0" brushRef="#br0">10149 10676 17 0,'-6'-3'8'1,"9"-2"-7"7,-3 5 9-7,0 3-9 18,0-3 0-18,0 0-1 8,0 0 1-8,0 2-2 18,0-2 1-18,0 0 0 8,3-2 1 1,3-1-1 0,6 3 0-9,0 0 0 9,2-3 1-1,4 1 0 1,6-1 0-9,3-2-1 9,3-3 1-1,5 3 0 1,1-1 0-9,0 4-1 9,6-4 0-1,2 4 0 1,1-1 1-9,-1 8-1 8,7-2 1 1,0 2-1 0,-1-2 0 0,1 0 0-9,-3-1 0 8,-1 3-1 1,1-2 1-9,-1 0 0 9,1-1 1-1,-3 4-2 1,2-1 1-9,-2-5 0 8,-9 0 1 1,11 0-1 0,-5-3 0-9,-6 1 0 8,-4-4 0 1,1 4 0 0,-3-1 1-9,0 0 0 8,-4 1 0 1,1-1-1 0,0 3 1 0,-3-2-1-9,0-1 1 8,-1 0-1 1,1 1 1-9,-6-4-1 9,-3 4 0-1,0-1 0 1,-3 3 1-9,-3-3 0 8,-6 3 0 1,3 0-1 0,-3 0 1-9,0 3-1 8,-3-3 1 1,0 0-2 0,0 0 0-9,0 0-5 8,0 0 0 1,9 5-1 1,-3 6 0-2</inkml:trace>
    </iact:actionData>
  </iact:action>
  <iact:action type="add" startTime="48988">
    <iact:property name="dataType"/>
    <iact:actionData xml:id="d8">
      <inkml:trace xmlns:inkml="http://www.w3.org/2003/InkML" xml:id="stk8" contextRef="#ctx0" brushRef="#br0">10193 11869 11 0,'-8'-2'5'9,"-4"-4"2"-8,12 4 6 9,-3-1-11-1,0 0 1-8,3 3 0 9,-3 0 1 0,3 0-5 0,0 0 0-9,0 0 3 8,0 0 0 1,0 0-2 0,0 0 1-9,0 0-2 8,6 0 1 1,3 3 0 0,3 0 0-9,2-3-1 8,1 2 1 1,0 1 0 0,6-3 0-9,3 0 0 8,3 3 0 0,2-3 0 1,1 0 0 0,0 0 0-9,3 2 0 8,-1 1 0 1,4-1 1 1,0 1-1-10,3 2 0 7,5-2 0 3,-5 0 1-10,3-3-1 7,2 0 0 2,1 0 0 1,-4 0 0-10,1 0 0 7,0 0 1 3,2 0-1-1,1 2 0-1,0 1 0-8,-1 0 0 9,1-3 0-1,3 0 1-8,-1-3-1 8,-2 0 1 2,0 1-1-2,2-4 1-8,1 4-1 9,0-4 0-1,-7 4 0 2,-2-1 0-10,0 3 0 7,2 0 0 3,-2 0 0-1,0 0 0-9,-4 0 0 7,-2 0 0 3,0 0 0-1,3 0 0 0,2-2 0-9,1-1 0 8,0 0 0 0,-4-2 0-8,-2 2 0 8,0-2 0 2,0 2 0-2,-1 1 0-8,-5-1 0 9,0 0 0-1,-3 1 0 2,-3-1 0-10,-7 1 0 7,-2-1 0 3,-3 0 0-1,0 1 1-9,-3 2-1 7,3 0 0 3,-3 0 0-1,0 0 0-1,0 0-3-8,0 0 0 9,0 2-4-1,6 4 0-8</inkml:trace>
    </iact:actionData>
  </iact:action>
  <iact:action type="add" startTime="52083">
    <iact:property name="dataType"/>
    <iact:actionData xml:id="d9">
      <inkml:trace xmlns:inkml="http://www.w3.org/2003/InkML" xml:id="stk9" contextRef="#ctx0" brushRef="#br0">8196 11803 7 0,'-6'-3'3'1,"3"3"-3"0,3 0 4 7,0 0-5 2,0 0 1-9,0 0-2 8,0 0 0 1,0 0 2 0,0 0 0-9,0 0-1 8,0 0 1 1,0 0 0 0,0 0 0-9,0 0 1 8,0 0 0 1,0 0 1 0,3-2 0-9,3 2 0 8,0-3 0 1,0 3-1 0,3 0 1-9,3-3 0 8,0 3 1 1,3-2-2 0,0 2 0-9,0 0 0 18,2 0 1-18,1 2-1 8,0-4 0 1,0 2-1 0,0 0 1-9,6 0-1 8,-4 0 1 1,4 0 0 0,6 0 0-9,-3 0-1 8,0 0 1 1,-1 0 0 0,1-3 0-9,0 3-1 8,0 0 1 1,3 0-1 0,2 0 0-9,1 0 0 8,0 0 0 1,-1 0 0 0,4 3 0-9,-3-3 0 8,6 0 0 1,-7 0 0 0,1 0 1-9,-3 0-1 8,-3 0 0 1,2 2 0 0,1-2 0-9,3 0 0 8,0 0 0 1,-1 0 0 0,1 0 1-9,-3 0-1 8,-3 3 0 1,0 0 0 0,-1-1 1-9,1 1-1 8,0 0 0 1,0-1 0 0,-1-2 1-9,-2-2 0 8,-3-1 0 1,0-2-1 0,0 2 1-9,-3 0-1 8,-3 3 0 1,-1 0 0 0,-2-2 1-9,-3 2-2 8,-3 0 1 1,0 0 0 0,-3-3 0-9,-3 3-3 8,3 0 0 1,-3 0-3 0,3 0 0-9</inkml:trace>
    </iact:actionData>
  </iact:action>
  <iact:action type="add" startTime="53148">
    <iact:property name="dataType"/>
    <iact:actionData xml:id="d10">
      <inkml:trace xmlns:inkml="http://www.w3.org/2003/InkML" xml:id="stk10" contextRef="#ctx0" brushRef="#br0">8232 11808 11 0,'-3'0'5'1,"3"-2"-7"7,0 2 5 2,0 0-5 0,0 0 1-9,0 0-1 8,0 0 1 1,3 0 2 0,3 0 0-9,0 0-1 8,0 0 0 1,0 0 1 0,3 0 1-9,0 0-1 8,3 2 1 1,-1 1 0 0,4 0 1-9,3-1-1 8,0 1 0 1,6 0-1 0,3-1 1-9,2-2-2 8,4 0 1 1,6 0-1 0,-6 0 1-9,2 0-1 8,4 0 0 2,3 0 0-2,-1-2 0 1,1-1 0-9,3-2 0 8,-1 2 0 1,4-2 1-9,0-1-1 9,-7 4 0 0,1-6 1-1,0 0 0-8,-1 3-1 9,1-1 1-1,-3-2-1 1,-4 6 1-9,-2-1-1 8,0 3 1 1,0 0-1 0,2 0 0-9,-5 3 0 8,-3-3 0 1,0 0 0 0,-4 2 1 0,-2-2-1-9,-3 3 1 8,-3-3 0 1,-3 0 0-9,0 0-1 8,-3 3 0 1,0-3 0 0,-3 2 1-9,0-2-1 8,0 0 0 1,-6 0 0 0,2 0 0-9,-2 0-1 8,0 0 1 1,3 0-5 0,-3 0 1-9,6 0-1 8,6 0 0 1</inkml:trace>
    </iact:actionData>
  </iact:action>
  <iact:action type="add" startTime="62777">
    <iact:property name="dataType"/>
    <iact:actionData xml:id="d11">
      <inkml:trace xmlns:inkml="http://www.w3.org/2003/InkML" xml:id="stk11" contextRef="#ctx0" brushRef="#br0">8705 4569 5 0,'21'0'2'1,"21"-8"0"0,-30 8 3 7,2 3-4 2,10-3 0-9,3 3 0 8,6-1 0 1,6 4-1 0,-1-4 0-9,4 1 1 8,3-3 0 1,5 0 0 0,4 0 0-9,2 0-1 8,7 0 1 1,2-3-1 0,-2-2 1 0,-1 0-1 0,1 2 0-9,-4 6 0 8,4-1 0-8,-1 1 0 8,4 0 0 1,-7-1 0 0,1-4 0-9,2 2 1 8,1-3 0 1,-1 3 0 0,4 0 1-9,-1-3-1 8,-2 3 1 1,-7-2 0 0,1 2 0-9,0 0-2 8,-1-3 0 1,-2 3 0 0,2 0 0-9,-5 3 0 8,-1-1 0 1,1 1 0 0,-3 0 0-9,-1-6 0 8,1 3 1 1,3-3-1 0,-1 1 1-9,4-4 0 8,-7 1 0 1,-5 2 0 0,0 1 0-9,-4-1-1 8,-5 1 1 1,0 2-1 0,-6 0 1-9,-4-3-1 8,-2 0 0 1,-3 3 0 0,-3 0 0-9,-6 0 1 8,0-2 0 1,-3 2 0 0,0 0 0-9,3 0 0 8,-9 0 1 1,3 0-2 0,-3 0 0-9,0 0-6 8,6 0 1 1</inkml:trace>
    </iact:actionData>
  </iact:action>
  <iact:action type="add" startTime="74795">
    <iact:property name="dataType"/>
    <iact:actionData xml:id="d12">
      <inkml:trace xmlns:inkml="http://www.w3.org/2003/InkML" xml:id="stk12" contextRef="#ctx0" brushRef="#br0">15548 5218 12 0,'0'0'6'1,"3"0"-5"0,-3 0 7 7,0 0-9 2,0 0 1-9,0 2 0 8,0-2 0 1,0 3 0 0,-3 2 0-9,0 0 0 8,0 3 0 1,0 3 0 0,0 0 0-9,0-1 0 8,0 3 1 1,0-2-1 0,3 2 0-9,3 6 0 8,3-3 0 1,0-1 1 0,3 4 0-9,0-1-1 8,0 1 0 1,0 0 1 0,0-1 0-9,0-2 0 8,0 0 0 1,0 0-1 0,3-3 1 0,0-5 0-9,2 0 0 8,7-6 0 1,0-2 0-9,3-5-1 8,0-5 1 1,0-4-1 0,-1-4 1-9,-2-3-1 18,0-1 0-18,-6 1 1 8,-3 3 0-8,-3-1 1 8,-3 1 1 1,-3-1-1 0,-3 1 0-9,0-3 0 8,-3 2 0 1,0 6-2 0,-3 0 1 0,-3 2 0-9,-3-5 0 8,-6 3-1 1,-6 0 0-9,-2 2 0 8,-4 3 1 1,-3 3-1 0,0 2 0-9,-5 8-1 8,2 1 1 1,0-1-1 0,0 3 0-9,7 0-3 8,2 5 0 1,3 6-3 0,6 2 0 0</inkml:trace>
    </iact:actionData>
  </iact:action>
  <iact:action type="add" startTime="75648">
    <iact:property name="dataType"/>
    <iact:actionData xml:id="d13">
      <inkml:trace xmlns:inkml="http://www.w3.org/2003/InkML" xml:id="stk13" contextRef="#ctx0" brushRef="#br0">15751 5757 11 0,'0'0'5'1,"0"3"2"7,0-3 3-7,0 0-9 8,0 0 1 1,0 0 0 0,0 0 1-9,0 0-3 8,0 0 0 1,0 0 2 0,0 0 0-9,0 3 0 8,0-1 0 2,0 6-1-1,-3 3 0-9,0-3 0 7,0 8 0 12,-3 18-1-9,0 0 1-1,0-2-1-1,0-3 1 1,3-2-1-9,0-1 0 8,0-2 0 2,0-3 0-10,0-2-2 7,3 2 0 2,0-3-5 0,0-4 0-9</inkml:trace>
    </iact:actionData>
  </iact:action>
  <iact:action type="add" startTime="76218">
    <iact:property name="dataType"/>
    <iact:actionData xml:id="d14">
      <inkml:trace xmlns:inkml="http://www.w3.org/2003/InkML" xml:id="stk14" contextRef="#ctx0" brushRef="#br0">15664 6429 10 0,'3'3'5'1,"3"5"1"7,-3-5 1-7,0-1-5 8,0 4 0 1,0-1 2 0,-3 3 0-9,0 2-5 8,0 6 0 1,0 3 4 1,0 2 0-10,-3-3-2 7,0-2 1 2,0 0-1 0,3 0 0-9,-3-3-1 8,3 1 1 1,0-4-1 0,0 1 0-9,0-3-1 8,0-3 1 2,0 0-1-2,0 0 1-8,0 1-4 18,0-1 1-18,0 0-3 9,6 3 0-9</inkml:trace>
    </iact:actionData>
  </iact:action>
  <iact:action type="add" startTime="76774">
    <iact:property name="dataType"/>
    <iact:actionData xml:id="d15">
      <inkml:trace xmlns:inkml="http://www.w3.org/2003/InkML" xml:id="stk15" contextRef="#ctx0" brushRef="#br0">15664 6903 23 0,'0'0'11'1,"3"3"-17"8,-3-3 20-8,0 0-15 8,0 0 1-8,0 0-2 18,0 2 1-18,0 6 1 8,0 3 1 1,-3-1-1-1,0 1 0-8,0 5 1 9,-5 0 0 0,2 5 0-9,0 0 1 8,0 0-1 1,0 0 0 0,0 1-1 0,0-4 1-9,3-2-1 8,0-3 1 1,0 0-1 0,0-2 0-9,0-3 0 8,3-3 0 1,0 0-4 0,0 1 1-9,0-1-3 8,0 0 1 1</inkml:trace>
    </iact:actionData>
  </iact:action>
  <iact:action type="add" startTime="77376">
    <iact:property name="dataType"/>
    <iact:actionData xml:id="d16">
      <inkml:trace xmlns:inkml="http://www.w3.org/2003/InkML" xml:id="stk16" contextRef="#ctx0" brushRef="#br0">15611 7369 23 0,'-3'-6'11'1,"3"12"-15"0,0-6 21 7,0 0-19 2,0 0 1-1,0 0-2 2,0 0 0-10,3 2 3 7,-3 9 1 2,0 2-3 1,-3 3 0-10,0 5 1 8,0 6 1 1,-3-4 0 0,0 1 1-9,0 5 1 8,3-2 0 1,-3-3-1 0,0-3 1-9,-3 0-1 8,3-8 1 1,3-2-2 0,0-1 1-9,0 1-4 8,0-6 1 1,0 0-4 0,3-2 1-9</inkml:trace>
    </iact:actionData>
  </iact:action>
  <iact:action type="add" startTime="77931">
    <iact:property name="dataType"/>
    <iact:actionData xml:id="d17">
      <inkml:trace xmlns:inkml="http://www.w3.org/2003/InkML" xml:id="stk17" contextRef="#ctx0" brushRef="#br0">15587 7914 19 0,'0'2'9'1,"0"-4"-8"7,0 2 15 2,0 0-17 0,0 0 0-9,0 2 0 8,0 4 1 1,-3 4 0 0,0 9 1-9,0-3-1 8,0 5 0 1,0 5 1 0,0 1 0-9,-3-1 0 8,0-5 0 1,0 0-1 0,3 3 1-9,-3-5-1 9,3-3 0-1,0 0-3 1,0-6 1-9,0 1-4 9,3-3 0-1</inkml:trace>
    </iact:actionData>
  </iact:action>
  <iact:action type="add" startTime="78608">
    <iact:property name="dataType"/>
    <iact:actionData xml:id="d18">
      <inkml:trace xmlns:inkml="http://www.w3.org/2003/InkML" xml:id="stk18" contextRef="#ctx0" brushRef="#br0">15548 8464 16 0,'-3'0'8'1,"9"-3"-7"7,-6 3 11-7,0-5-11 8,0 5 0 1,0 0 0 0,0-5 1-9,0 5-2 8,0-3 0 1,0 3 1 0,0 3 1-9,0 2-1 8,-3 6 1 1,0 5-1 1,-3 7 1-10,0 12-2 7,0-1 1 2,1 3 0 1,-4 0 0-10,3-5-1 7,3-3 1 2,0-8-5 1,0-2 0-2,3-6-3-8,3 0 1 8</inkml:trace>
    </iact:actionData>
  </iact:action>
  <iact:action type="add" startTime="79177">
    <iact:property name="dataType"/>
    <iact:actionData xml:id="d19">
      <inkml:trace xmlns:inkml="http://www.w3.org/2003/InkML" xml:id="stk19" contextRef="#ctx0" brushRef="#br0">15566 8935 23 0,'-3'0'11'1,"9"5"-17"8,-6 1 18-8,0 1-12 8,0 7 1 1,-6 7-1 0,0 11 1-9,0 5-1 8,0 2 1 1,-3-4 0 0,3-1 0-9,1-5 0 8,-1-5 0 1,3-8-1 0,0-3 1-9,0-2-4 8,0-1 0 1,3 1-3 0,6-8 1-9</inkml:trace>
    </iact:actionData>
  </iact:action>
  <iact:action type="add" startTime="81970">
    <iact:property name="dataType"/>
    <iact:actionData xml:id="d20">
      <inkml:trace xmlns:inkml="http://www.w3.org/2003/InkML" xml:id="stk20" contextRef="#ctx0" brushRef="#br0">7931 8424 10 0,'-12'-16'5'1,"9"14"-6"7,3 2 5-7,0 0-5 8,0 0 0 1,0-5 0 0,0 2 1-9,0 3 0 9,0-5 1 0,0 5 0 0,0-3 0-9,0-2 0 8,0 5 1 1,6 0 0 0,0 2 0-9,3 1 0 8,3 2 0 1,0 1-1 0,6 1 0-9,0-1 0 8,0 2 0 1,2 0-1 0,10-3 0-9,-3-2 1 7,0-1 0 2,6 1-1 1,2-1 1-10,1-4 0 7,3-1 0 2,-1 3-1 1,4-2 1-10,3 2-1 7,2-3 1 2,4 0-1 1,-6-2 1-10,5 0-1 7,1-1 1 3,-4 1-1-2,4 0 1 1,0 0-1-9,-10 2 1 8,1-2-1 1,0-1 1-9,-10 4-1 8,-5 2 0 1,-6 0 0 1,-3 0 0-10,-6 0 0 17,0 0 0-17,-3-3 1 8,-3 6 0-8,0-3 0 8,-1-3 1 2,-5 3-1-1,3 3 0-9,-3-3-2 7,0 0 1 3,0 0-7-2,0 0 1-8</inkml:trace>
    </iact:actionData>
  </iact:action>
  <iact:action type="add" startTime="86057">
    <iact:property name="dataType"/>
    <iact:actionData xml:id="d21">
      <inkml:trace xmlns:inkml="http://www.w3.org/2003/InkML" xml:id="stk21" contextRef="#ctx0" brushRef="#br0">8155 9483 7 0,'-3'-3'3'1,"3"3"2"7,0 0 3 2,-3-3-5 0,3 3 1-9,0 0 0 8,0 0 1 1,0 0-7 0,0 0 0-9,0 0 4 8,0 0 1 1,0 0-4 0,0 0 1-9,0 0 0 9,6 3 0-1,-1 0 0 1,4-1 0-9,3 1 0 9,3 0 1-1,6-1-1 1,3-2 1-9,0 3-1 9,2 0 1-1,1-3-1 1,3 2 0-9,0 1 0 8,3-1 0 1,-1-2 0 0,4 0 0-9,-3 0 0 8,-1 3 1 1,1 0-1 0,0-1 0 0,0 1 0-9,-1 0 0 8,-2 2 0 1,0-2 0-9,-3-1 0 9,0-2 0-1,2-2 0 1,-2-6 1-9,0 5-1 9,0 0 1-1,-6 1-1 2,-4-1 0-10,-2 3 0 7,-3-3 0 2,0 3-1 1,0 0 1-10,3 0-1 7,-3 3 1 3,0-3 0-1,-3 3 0-1,0-1-1-8,-1-2 1 8,-2 0 0 1,0 3 1-9,0-3 0 9,-6 0 0-1,3 0-1 1,-3 0 1-9,0 0 0 9,0 0 0-1,0 0-3 2,0 0 0-10,0 0-4 8,6 0 0 1</inkml:trace>
    </iact:actionData>
  </iact:action>
  <iact:action type="add" startTime="98853">
    <iact:property name="dataType"/>
    <iact:actionData xml:id="d22">
      <inkml:trace xmlns:inkml="http://www.w3.org/2003/InkML" xml:id="stk22" contextRef="#ctx0" brushRef="#br0">21629 5297 11 0,'0'3'5'1,"3"-1"-2"7,-3-2 5 3,0 0-6-2,0 0 0-8,0 0 1 9,3 3 0-1,-3-3-4 2,0 3 1-10,3-1 2 8,0 3 0 0,0 1-1 1,0-1 1-9,0 3-1 9,0 8 0-1,0 0-1-8,3 2 1 29,3 6-1-20,-3-5 1-9,3-4-1 8,-3-1 0 1,3-4 0 0,-3-2 1-9,3-2 0 8,0-4 1 1,0 1 0 0,3-8 1-9,-1-3-1 8,4-6 1 1,3-7 0 0,3 0 0 0,3-3-2-9,3 0 0 8,2 1-2 1,1 1 1-9,-3 4-1 8,-3 2 1 1,-3 3-1 0,-1 2 0-9,-5 1-1 8,-6 4 0 1,0-2 1 0,-3 3 0-9,0 0-3 8,0 5 0 1,0-3-3 0,0 3 0-9</inkml:trace>
    </iact:actionData>
  </iact:action>
  <iact:action type="add" startTime="103854">
    <iact:property name="dataType"/>
    <iact:actionData xml:id="d23">
      <inkml:trace xmlns:inkml="http://www.w3.org/2003/InkML" xml:id="stk23" contextRef="#ctx0" brushRef="#br0">6107 12917 8 0,'-9'-3'4'1,"12"3"-7"7,-3 0 5-7,0 0-4 18,0 0 0-18</inkml:trace>
    </iact:actionData>
  </iact:action>
  <iact:action type="add" startTime="104006">
    <iact:property name="dataType"/>
    <iact:actionData xml:id="d24">
      <inkml:trace xmlns:inkml="http://www.w3.org/2003/InkML" xml:id="stk24" contextRef="#ctx0" brushRef="#br0">6136 12928 4 0,'9'2'2'1,"6"-2"-2"7,-9 3 5 2,0 2-5 0,6-5 0-9,-3 5 1 8,6-2 0 1,0 2-1 0,3-2 0 0,-1 0 1-9,1-1 0 8,0-2 0 1,3-2 1-9,3-1-1 9,3 3 1-1,-4-5-1 1,1 5 0-9,0-3 0 8,0 3 0 1,0 0-1 0,-1 3 0-9,1-1 0 8,-3-2 0 1,3 3 0 0,-3 0 0-9,-3-1 1 8,0 1 0 1,-1 0 0 0,1-3 0 1,0 0 0-10,0 2 1 7,0-2-1 2,-3 0 0-9,0 0-1 9,-1 3 1-1,7-3-1 1,-3 0 1-9,0 0-1 8,0 0 1 1,0 0-1 0,3 0 1-9,-4-3-1 8,1 3 1 1,0 0-1 0,-3 3 0-9,3 0 0 8,3-3 1 1,0 0-1 0,2 2 0-9,1 1 0 9,0-1 1-1,0-2-1 1,-3-2 0-9,-1 4 0 8,-2 1 1 1,0-3-1 0,0 0 1-9,-3 0-1 9,0-3 0-1,3 3 0 1,0-2 0-9,2 2 0 8,1 0 0 1,0-3 0 0,3 6 0-9,-3-3 0 8,0 2 1 1,5-2-1 0,1 3 0-9,0 0 0 9,3-1 0-1,-1 1 0 1,4-3 1-9,-3 0-1 9,3 0 0-1,-4 0 0 1,1 0 0-9,3-3-1 8,0 1 1 1,-1 2 0 1,1 5 0-10,0-2 0 7,0-6 0 2,2 0 0 1,1 6 0-10,3-3 0 7,-3 0 0 3,-1-3 0-2,-2 1 1-8,0 2-1 9,-1-6 0-1,1 4 0 1,-3 2 0-9,0-3 0 9,0 1 0-1,-1 2 0 2,1-3 0-10,0 3 0 8,0-3 0 0,-1 3 0 2,-2-2 0-10,9 2 0 8,-6-6 0 1,-1 4 0 0,-2-1 1-9,0 3-1 7,0-3 0 3,3 3 0-1,-4-5 0-9,4 8 0 8,-3-6 0 1,0 6 0-1,-1-1 0-8,1 1 0 9,0-3 0 0,0 3 0 0,-3-3 0-9,2 0 0 8,-5 2 0 1,3-2 0 0,0-2 1-9,-3 2-1 8,0 0 0 1,-1 0 0 0,4 0 0 0,-3-3 0-9,3 0 1 8,0 6-1 1,-1-3 0-9,-2 0 0 8,0 0 0 1,0-5 0 0,-3 2 1-9,0 0-1 8,-3 3 0 1,2 0 0 0,-2-2 1-9,-3 2-1 8,0 0 0 1,-3-3 0 0,0 3 1-9,-3 0-1 8,0 0 0 1,-6 0 0 0,0 0 1-9,3 0-1 8,-3 0 1 1,0 0-1 0,0 0 1-9,3-3-3 8,-3 3 0 1,0 0-5 0,6-2 1-9</inkml:trace>
    </iact:actionData>
  </iact:action>
  <iact:action type="add" startTime="109383">
    <iact:property name="dataType"/>
    <iact:actionData xml:id="d25">
      <inkml:trace xmlns:inkml="http://www.w3.org/2003/InkML" xml:id="stk25" contextRef="#ctx0" brushRef="#br0">15298 5339 1 0,'-6'-5'0'1</inkml:trace>
    </iact:actionData>
  </iact:action>
  <iact:action type="add" startTime="109487">
    <iact:property name="dataType"/>
    <iact:actionData xml:id="d26">
      <inkml:trace xmlns:inkml="http://www.w3.org/2003/InkML" xml:id="stk26" contextRef="#ctx0" brushRef="#br0">15206 5302 7 0,'-21'6'3'1,"6"-4"-1"7,12-2 4-7,0 0-6 18,-3 3 0-18,0-1-1 8,0 4 1 1,1-1 0 0,-1 0 0-9,0 3-1 8,0 0 1 1,0 3-1 0,-3-1 1-9,0 1 0 8,3 0 0 1,-3-1-1 0,3 3 1-9,-3 1 0 8,0-4 0 1,0 3 0-9,3 1 0 8,0-1 0 2,0 0 0-10,-3 0 0 17,6 1 0-17,0-4 0 9,1 3 1-1,-1 1-1 1,0 1 0-9,0-1 0 8,0 4 0 1,3-2 0 0,0 0 0-9,0-3 1 8,3 0 0 1,3 1 0 0,-1-1 0 0,4 0 0-9,3-2 1 8,0 2-1 1,0-2 0-9,0-1-1 9,0 1 1-1,0-3 0 1,-3-3 0-9,3 3 0 9,-3-3 0-1,3 0-1 1,-1 1 0-9,1-1-1 8,0 0 1 1,0 1-1 0,0-4 1-9,-3 1-2 8,0-3 1 1,-3 3 0 0,0-3 0 0,3 0-1-9,-6 2 1 8,0 1-2 1,0-3 0-9</inkml:trace>
    </iact:actionData>
  </iact:action>
  <iact:action type="add" startTime="110222">
    <iact:property name="dataType"/>
    <iact:actionData xml:id="d27">
      <inkml:trace xmlns:inkml="http://www.w3.org/2003/InkML" xml:id="stk27" contextRef="#ctx0" brushRef="#br0">14902 5879 1 0,'-3'3'0'1</inkml:trace>
    </iact:actionData>
  </iact:action>
  <iact:action type="add" startTime="110298">
    <iact:property name="dataType"/>
    <iact:actionData xml:id="d28">
      <inkml:trace xmlns:inkml="http://www.w3.org/2003/InkML" xml:id="stk28" contextRef="#ctx0" brushRef="#br0">14953 5847 8 0,'12'-2'4'1,"3"-4"-1"0,-9 6 4 0,3 0-7 0,3 0 0 0,2-2 1 4,4-1 0 5,0 6-1 0,3-1 0-9,3 1 0 8,0 0 0 1,-1 2 0 0,1 3 1-9,0 2-1 8,0-2 0 1,0 3 0 0,-6-3 1-9,-1 0 0 8,-2-6 0 1,-3 4 0 0,-3-4 1-9,0 1 0 8,-3 0 0 1,0-3 0 0,-3 2 0-9,-3-2 0 8,3 3 0 1,-3-3 0 0,0 0 1-9,0 0-2 8,0 0 0 1,0 0-1 0,-3-5 1-9,0-3-2 8,0-3 0 1,-3 1 0 0,0-4 0-9,-3 4 0 8,0-1 1 1,0-2 0 0,0-3 0-9,0 0 0 8,1-2 1 1,2 2 0 0,0 0 0-9,0 0-1 8,0 6 0 1,3 2-1 0,0 0 0-9,0 2-5 8,-3 1 1 1,6 5-1 0,0 0 0-9</inkml:trace>
    </iact:actionData>
  </iact:action>
  <iact:action type="add" startTime="114097">
    <iact:property name="dataType"/>
    <iact:actionData xml:id="d29">
      <inkml:trace xmlns:inkml="http://www.w3.org/2003/InkML" xml:id="stk29" contextRef="#ctx0" brushRef="#br0">15257 9311 5 0,'-3'0'2'1,"6"-3"2"7,-3 3 1-7,0 0-5 8,0 0 0 1,0 0 1 0,0 0 0-9,0 0-2 8,0 0 1 1,-3 3 0 0,0-1 1-9,-3 6-1 9,0 5 0 0,-6 1 0 0,0 4 1-9,0-2 0 7,0 0 0 3,0 3-1-1,0-4 1-9,3 1 0 17,0 0 0-17,-2-3 0 8,-1-2 1 1,-3 0-2-9,0-4 0 8,-3 4-1 1,-6 0 0-9,-3-3 0 8,4 0 1 1,-1-3-1 0,0 0 0-9,0 0 2 18,0-2 0-18,4-3 1 9,-1 0 1-9,0-3 0 7,-3-2 0 2,-3-8-1 1,3 0 0-2,1-9-1-8,2 4 0 8,-3-6-1 1,0-2 0 0,0 2 0-9,-2 0 0 18,-1 0 0-18,-3 0 1 0,3-2-1 7,0 0 1 2,1-4 1 1,2 1 0-10,-3-2-1 17,0-4 0-17,-3-2 0 9,7 5 1-9,-1-5-1 7,3 0 0 2,3-2-1 1,0 2 1-2,0 2 0-8,-2-5 0 8,-1-2-1 1,0-5 1 0,3-6-1-9,0 0 1 18,0-8-1-18,0-3 0 0,1 1 0 7,-4-3 0 3,0-3 0-2,3 0 0-8,0 3 0 18,0 2 1-18,1 1-1 9,-1-6 0-9,0-5 0 8,0 3 1 0,3 4-1 1,0-1 0 0,0-4-1-9,0 1 1 8,-2-3 0 1,-1-3 0 1,0 0 1-10,3 3 0 17,0-3 0-17,3 9 0 0,-3-6 0 7,3-3 0 2,3 5-1 1,4 1 0-10,2 0-1 17,0-6 0-17,0 0 0 9,3 3 0-9,0-3 0 7,0 6 0 2,3-6 0 1,0 3 1-2,0-5-1-8,2 2 1 8,1 0-1 1,3 0 1 1,3 3 0-10,0 3 0 18,3 0-1-18,0-4 1 0,3 7-1 7,0 1 1 1,-1 1 0 1,1 11 0-9,0-3 0 19,0 5 0-19,3-3 0 8,0 8 1-8,-3 1-1 7,2-1 0 3,1 3 0-1,0 3 0-9,6 0-1 8,-3 2 1 1,2 3-1 0,-2 8 0-9,3 0 0 8,3 2 1 1,-3 3-1 0,-4 3 0-9,-2 0 0 8,0 8 0 1,-3 2 0 0,-3 6 1-9,0 0 0 18,0 2 0-18,-3 6-1 8,5 2 1-8,-5 0 0 8,0 1 0 1,0 1-1 0,-3-1 1 0,0 2-1-9,3 2 1 8,-3 1 0 1,-3 2 0-9,0 0 0 8,0 3 1 1,0 3-1 0,-3 7 1-9,0 1-1 8,0-1 1 1,3 3-1 0,-1-2 1-9,1-1-1 18,0-2 0-18,0 0-1 8,0-6 1-8,-3 1 0 8,3 2 0 1,-6-3 0 0,3 1 0 0,-3-1 0-9,3-2 0 8,-3-5-1 1,0 0 1-9,0-1 0 8,-3-2 0 1,3 0-1 0,0-3 1-9,0 1 0 18,0-4 0-18,0 1 0 8,0 0 1-8,0-1-1 8,0 1 1 1,0-3-3 0,0 0 1-9,0 0-4 18,0 0 1-18,0 2-2 8,3 1 1 1</inkml:trace>
    </iact:actionData>
  </iact:action>
  <iact:action type="add" startTime="115635">
    <iact:property name="dataType"/>
    <iact:actionData xml:id="d30">
      <inkml:trace xmlns:inkml="http://www.w3.org/2003/InkML" xml:id="stk30" contextRef="#ctx0" brushRef="#br0">14370 5196 18 0,'-3'-10'9'1,"3"10"-15"0,0 0 16 0,0 0-13 6,0 0 0 2,6 2 0 2,0 4 1-10,5-1 3 17,-2 6 1-17,3 2-3 9,0 3 0 0,0 2 1 0,0-5 0-9,3-2 0 8,0 0 0 1,-3-3 0-1,-3 0 0-8,3-3 0 9,-4-3 1-1,1-2 1-8,3-2 1 9,0-3-1 0,0-3 1-9,0-6 0 8,-3 1 0 1,0 3-1 0,0-1 1 0,-3-2-2 0,0 2 1-9,-3 3-1 8,0 3 0 1,0 0-3 0,0-1 1-9,-3 6-5 8,0 0 1 1</inkml:trace>
    </iact:actionData>
  </iact:action>
  <iact:action type="add" startTime="116321">
    <iact:property name="dataType"/>
    <iact:actionData xml:id="d31">
      <inkml:trace xmlns:inkml="http://www.w3.org/2003/InkML" xml:id="stk31" contextRef="#ctx0" brushRef="#br0">14706 5300 12 0,'0'2'6'1,"-3"1"-8"7,3 0 5 2,0-1-3 0,0 3 1-9,0 1-1 8,0 2 0 1,0-3 0 0,0 3 0-9,0 0 0 8,0 2 0 1,-3 4-1 0,0 7 1-9,0-3 0 9,0 4 1-1,0-1 0 1,-3-3 1-9,0-2 0 9,0 8 0-1,-3-6 0 1,3-2 0-9,0 0-1 8,0-5 0 1,0-3 0 0,4 0 0-9,-1-3-1 8,0 3 1 1,0-5 0 0,3-1 1-9,0 1 0 8,0-1 0 1,-3-2 0 0,3 3 0-9,0-3-1 9,0 3 0-1,0-3-2 1,0 0 0-9,0 0-5 9,0 2 0-1</inkml:trace>
    </iact:actionData>
  </iact:action>
  <iact:action type="add" startTime="117342">
    <iact:property name="dataType"/>
    <iact:actionData xml:id="d32">
      <inkml:trace xmlns:inkml="http://www.w3.org/2003/InkML" xml:id="stk32" contextRef="#ctx0" brushRef="#br0">14560 5924 8 0,'-3'-8'4'1,"-6"-3"2"8,9 6-1 1,0 3-5 0,0-4 1-9,0 9-2 8,0-3 0 1,0 0-1 0,0 0 0-9,0 0-1 8,0 0 1 1,-3 3-1 0,0-1 1-9,-3 6 0 8,0-3 1 1,0 1 2 0,0 7 1-9,0-2-1 8,-2 4 1 1,-1 1 0 0,0 3 0-9,3 2-1 8,3-3 0 1,0-2-1 0,3 3 1 0,3-1-1-9,0-2 0 8,3-5 0 1,3-1 0-9,0-2 0 8,-1 0 1 1,4-2 0 0,0-1 0 0,0-5 1-9,3-3 1 8,0-5-1 1,0 0 1-9,0-5 0 8,-3 0 0 1,0-3 0 0,-4 3 0-9,1 0-1 8,-3 2 0 1,-3-5-1 0,-3 0 1-9,0-2-2 8,-3-1 1 1,0 1-1 0,3-3 0-9,-3 2-1 8,0 3 1 1,3 0 0 0,-3 0 0 0,0 3 0-9,3 3 1 8,-3 2-1 1,1 0 1-9,-4 2-2 8,0 1 1 1,-3 2-1 0,0 3 0-9,-6 0 0 8,0 6 0 1,-3 2-2 0,-3 0 1-9,0 5-3 8,4 8 1 1,-1 0-2 0,3 6 1-9</inkml:trace>
    </iact:actionData>
  </iact:action>
  <iact:action type="add" startTime="118228">
    <iact:property name="dataType"/>
    <iact:actionData xml:id="d33">
      <inkml:trace xmlns:inkml="http://www.w3.org/2003/InkML" xml:id="stk33" contextRef="#ctx0" brushRef="#br0">14542 6363 19 0,'-6'-13'9'1,"9"21"-11"7,-3-8 17-7,3-5-16 8,-3 5 0 1,0 0-2 0,0 0 0-9,3 5 3 8,0 0 0 1,-3 6-2 0,3 2 0-9,0 0 1 8,-3 6 0 1,0 5 1 0,0 2 1-9,-3 6 0 8,0-3 0 1,0-3 0 0,-3 1 0-9,0-6-1 8,3-2 1 1,0-6-1 0,0-3 1-9,0 1 0 8,0-6 0 1,3 0 0 0,0 1 0-9,0-4-1 8,0 1 0 1,0 0-4 0,0-1 1-9,0 1-2 8,9 2 0 1</inkml:trace>
    </iact:actionData>
  </iact:action>
  <iact:action type="add" startTime="118828">
    <iact:property name="dataType"/>
    <iact:actionData xml:id="d34">
      <inkml:trace xmlns:inkml="http://www.w3.org/2003/InkML" xml:id="stk34" contextRef="#ctx0" brushRef="#br0">14551 6871 15 0,'0'3'7'1,"-3"-6"-8"7,3 3 13-7,0 0-13 8,0 0 1 1,0 0-2 1,0 0 1-10,0 0 1 7,3 3 0 3,-3 5 0-1,0 2 0-9,0 6 0 7,0 3 1 3,-3 2 0-2,0 8 1-8,-3-2 0 9,0 2 0 0,3 0-2-1,-3 0 1-8,0-3 0 8,0-2 0 1,4-5-1 0,-4-4 1-9,3-4 0 9,0 0 0-1,0-3 0 2,0-3 0-10,0 0-1 7,0-2 1 3,3-1-3-1,0 1 0-9,0 0-4 7,0-1 0 3</inkml:trace>
    </iact:actionData>
  </iact:action>
  <iact:action type="add" startTime="119459">
    <iact:property name="dataType"/>
    <iact:actionData xml:id="d35">
      <inkml:trace xmlns:inkml="http://www.w3.org/2003/InkML" xml:id="stk35" contextRef="#ctx0" brushRef="#br0">14495 7469 19 0,'-3'0'9'1,"6"-5"-7"7,-3 5 14-7,0 0-16 8,0 0 0 2,0 0-2-1,0 0 0-9,0 0 0 7,0 0 1 3,0 0-3-2,0 3 1-8,3 7 0 9,-6 3 0 0,0 3 2-1,0 8 1-8,0 0 1 9,0 5 1-1,0-3 0 2,-3 4 0-10,0 1-1 17,3-4 0-17,0-3-1 9,0-9 1-9,3 1-1 7,0 0 1 3,-3-8-1-1,3 0 1-1,0-3 0-8,0 1 0 9,0-4-1 0,0 1 0-1,0 0-5-8,-3-1 1 9,6 1-1-1,3-1 1-8</inkml:trace>
    </iact:actionData>
  </iact:action>
  <iact:action type="add" startTime="120150">
    <iact:property name="dataType"/>
    <iact:actionData xml:id="d36">
      <inkml:trace xmlns:inkml="http://www.w3.org/2003/InkML" xml:id="stk36" contextRef="#ctx0" brushRef="#br0">14548 8038 19 0,'-3'-8'9'1,"6"16"-14"7,-3-8 19-7,0 0-15 8,0 0 0 1,0 0-3 0,0 0 0-9,0 0 4 8,0 3 0 1,3 5-2 1,-3 5 1-10,-3 3 1 7,3 2 0 3,-3 9 2-1,0-1 0-9,0 1-1 7,0-4 1 3,0 1-1-2,0-3 1 1,0 1-1-9,0-9 0 18,0-3 0-18,0 1 0 0,3-6-1 7,0 1 1 2,-3-4-3 1,3 1 0-10,0 2-3 17,0-2 1-17</inkml:trace>
    </iact:actionData>
  </iact:action>
  <iact:action type="add" startTime="120842">
    <iact:property name="dataType"/>
    <iact:actionData xml:id="d37">
      <inkml:trace xmlns:inkml="http://www.w3.org/2003/InkML" xml:id="stk37" contextRef="#ctx0" brushRef="#br0">14512 8586 22 0,'-2'-3'11'1,"2"0"-17"7,0 3 20-7,0 0-16 8,0 0 1 1,0 0-5 0,0 0 0-9,0 0 5 9,0 0 0 0,0 3-3-1,2 2 1-8,1 6 1 9,-3 2 0-1,0 6 3 2,0 2 1-10,-3 3 1 7,3-1 1 2,-2 4-1 1,2-3 1-10,-3 0-2 17,0-6 0-17,0-2-1 9,0 0 0-1,3-6-2-8,-3 1 1 8,3-3-4 1,-3 0 1-9,6-3-2 8,0 6 1 1</inkml:trace>
    </iact:actionData>
  </iact:action>
  <iact:action type="add" startTime="122058">
    <iact:property name="dataType"/>
    <iact:actionData xml:id="d38">
      <inkml:trace xmlns:inkml="http://www.w3.org/2003/InkML" xml:id="stk38" contextRef="#ctx0" brushRef="#br0">14602 8996 18 0,'3'2'9'1,"-9"-4"-14"0,6 2 19 7,0 0-15 2,0 0 0-9,0 0 0 18,0 5 0-18,-3 3 1 8,0 11 0 1,0-1-1 0,0 6 1-9,-3 5 0 8,3 3 1 1,-3 2 0 0,0 1 0-9,3-4 0 8,-3 4 0 1,3-1-1 0,0-5 1-9,0-5-1 8,0-5 0 1,0-6 0 0,0 0 0-9,3-2 0 8,0-3 1 1,0-3-1 0,0 0 0-9,0 0-2 8,0 1 0 1,0-1-3 0,3 0 0-9</inkml:trace>
    </iact:actionData>
  </iact:action>
  <iact:action type="add" startTime="126113">
    <iact:property name="dataType"/>
    <iact:actionData xml:id="d39">
      <inkml:trace xmlns:inkml="http://www.w3.org/2003/InkML" xml:id="stk39" contextRef="#ctx0" brushRef="#br0">21686 6027 11 0,'0'5'5'1,"0"-7"1"7,0-3 6-7,0 5-12 8,0 0 0 1,0 2 0 0,0-2 0-9,0 0 0 8,0 0 0 2,0 0 1-1,3 3 0-9,0 5 0 8,0 0 0 1,0 0 0 0,0 2 0-9,0 3 0 8,3 1 0 1,-3-1-1 0,0-2 0-9,0-4 0 8,0 1 1 1,3-2-1 0,0-1 0-9,0 0 0 8,0 1 0 1,2-1 0 0,-2 0 1-9,6 0 0 17,3 1 0-17,0-4 0 8,0 1 1 1,3-3-1 0,3-3 0-9,5-2 0 8,4-3 1-8,0-8-2 8,-3-2 1 1,0-1-1 0,-1 1 1-9,-2-1-1 8,-6 6 0 1,-6 2 0 1,3 3 0-10,-6 0 0 7,0 3 0 2,-3 0-1 1,0 0 0-10,-3 2-2 7,0 3 0 2,0 0-3 1,2 0 1-10,4 0-2 7,6 3 1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28T09:13:11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11">
    <iact:property name="dataType"/>
    <iact:actionData xml:id="d0">
      <inkml:trace xmlns:inkml="http://www.w3.org/2003/InkML" xml:id="stk0" contextRef="#ctx0" brushRef="#br0">6946 12091 16 0,'-6'8'8'1,"6"-18"-15"7,0 10 9-7,0-5-2 8,0 5 1 1,0 0-2 0,0 0 1-9,0 0 0 9,0 0 0 0,0 0 0 0,0 0 0-9,0 2 0 8,0-2 0 1,0 0 1 0,3 0 0-9,3 0 1 8,0 0 0 1,3 3 0 0,3 2 0-9,6 0 0 8,3-2 1 1,2-3-1 0,1 3 1-1,6-3-2-8,3 0 1 8,-1 0-1 1,4-3 1 0,9-2-2-9,-13 2 1 8,16-2-1 1,3 0 1-9,-1-1-1 8,1 4 0 1,0-6 0 0,-4 0 1-9,7 0-1 8,-1-3 1 1,1-5-1 0,-4 3 0-9,4 2 0 8,0 1 1 1,-1-3-1 1,-2 5 0-10,-4 0 0 7,7 3 0 2,-3 2 0 1,2-2 1-10,-5-1-1 7,2 1 0 2,1 0 0 1,0 2 0-10,-1 0 0 7,-2 3 1 3,-1 0-1-2,1 0 0 1,0 3 0-9,-1-3 0 8,4 0 0 1,3 0 0 0,-1 0 0-9,1-3 0 8,-4 1 0 2,1-1 1-10,2 0-1 7,1 1 1 2,-3 2-1 1,-4 0 1-10,4 0-1 7,-1 0 1 2,4 2-1 1,-3-2 0-10,-1 0 0 7,4-2 1 3,2-1-1-1,-2 1 1 0,-3-4-1-9,-4 4 0 7,4-1 0 2,-4 3 1 1,-5 0-1-10,-3 0 1 7,-3 3-1 3,-1-1 0-10,1-2 1 7,0 3 1 2,-1-3-1 1,-2 0 0-10,-6 0-1 7,3 0 1 3,-9 0 0-1,-4 3 1-9,-5-3-2 7,0 2 0 3,-3-2 1-1,0 0 0-1,-3 0-1-8,-3 0 1 9,-3 0-1-1,3 3 1-8,-3-3-3 8,0 0 1 2,0 0-5-1,0 5 0-9,-3 11-3 18,-9 3 0-18</inkml:trace>
    </iact:actionData>
  </iact:action>
  <iact:action type="add" startTime="16562">
    <iact:property name="dataType"/>
    <iact:actionData xml:id="d1">
      <inkml:trace xmlns:inkml="http://www.w3.org/2003/InkML" xml:id="stk1" contextRef="#ctx0" brushRef="#br0">12712 12107 19 0,'-3'-5'9'1,"3"0"-8"7,0 5 9-7,0 0-11 9,3-6 1-1,0 1-1 1,0 0 1-9,0 0 0 9,-3-1 1 0,0 4 0 0,0 2 0-9,0 0-1 8,0-6 1 1,0 6-1 0,0 0 1-9,0 0-1 8,3-5 0 1,3 5-1 0,2-3 1-9,4 1-1 8,0-1 1 1,3-2 0 0,3 0 1-9,9-6-1 8,6 0 1 0,5 6-1 1,4 0 1 0,9-3-1-9,-1-5 0 8,4 2 0 1,5 3 0-9,4 0 0 8,2 0 0 1,1 0 0 1,-1 0 0-10,4 3 0 7,-7 0 0 2,7 2 0 0,-1 0 1-9,1 1-1 9,2-1 1-1,0 1 0 2,1-1 0-10,-1-2-1 7,1-1 1 2,-1 4-1 1,1-4 0-10,-1 4 0 7,3-1 0 3,-11 0 0-1,2 1 1-1,4-1-1-8,-1 3 0 8,1 0 0 1,-1-3 0-9,4 1 0 8,-7-1 1 1,4 1-1 0,-4-1 1-9,1 3-1 9,-4 0 1-1,4 3-1 2,-1-1 0-10,-5 3 0 7,-1 3 0 2,4 0 0 1,2-2 1-10,1-1-1 7,2-2 0 3,-2-1 0-1,-4 1 0-1,-2 0 0-8,-1-1 0 8,1 1 0 1,-4-1 1-9,1 1-1 8,-1 0 1 1,4-3 0 0,-4 2 0-9,-2 1-1 9,3-3 1-1,-1 0 0 2,4 0 0-10,-4-3-1 7,-8 1 0 2,2-1 0 0,-2 0 0-9,0 3 0 8,-7 3 0 2,-2 0 0-1,0-1 0 0,5 1 0-9,-2 0 0 8,3-3 0 1,-4 0 0 0,1 0 0-9,-3 0 0 7,-1 2 0 2,4 1 0-9,0 0 0 9,-6-3 0-1,-1 2 0 2,4-2 0-10,-3 3 0 8,-1 0 0 0,4 2 0 2,0-2 1-10,-4-3-1 8,-2 2 0 0,-3-2 0 2,-3 0 1-1,0 5 0-9,-4-2 0 8,1-3-1 1,-3 0 0-9,0 3 0 8,3-1 1 1,-3 1-2 0,-4-3 0-9,1 0 0 8,0 3 0 1,-3-1 2 0,0-2 0-9,0 0-2 8,0 3 1 1,-1-3 0 0,1 0 0-9,3 3 0 8,-3-3 0 1,3 0-1 0,0 0 0 0,0 2 1-9,0 1 0 8,-1 0-1 1,1-1 1 0,0 3 0-9,-3-2 0 8,3 0 0 1,0-1 0-9,6 1-1 8,2-3 1 1,1 3-1 0,-3-1 1-9,0 1-1 8,0 0 0 1,-1 2 0 0,1-2 0-9,3-1 1 8,0 4 0 1,0-4 0 0,2-2 0 0,1 3 0-9,0-3 0 8,0-3 0 1,-4 6 0 0,4-3 0-9,0 0 0 8,-6-3 0 1,3 3 1-9,-4 0-1 8,1-2 0 1,-6 2 0 0,-3 0 0-9,0 0 0 8,-3 0 0 1,0 0 0 0,-3 0 0-9,-1 0 0 8,1 0 1 1,-3 2-1 0,0-2 0 0,-3 0 0-9,-3 0 0 8,0 0-1 1,3 0 0-9,0-2-4 8,-3 2 0 1,-3 0-2 0,-6-8 1-9</inkml:trace>
    </iact:actionData>
  </iact:action>
  <iact:action type="add" startTime="31897">
    <iact:property name="dataType"/>
    <iact:actionData xml:id="d2">
      <inkml:trace xmlns:inkml="http://www.w3.org/2003/InkML" xml:id="stk2" contextRef="#ctx0" brushRef="#br0">7083 13779 8 0,'-3'0'4'1,"6"0"-4"0,-3 0 5 7,0 0-5 2,0 0 1-9,0 0 0 8,0 0 0 1,0 0-1 0,0 0 0-9,0 0 3 8,0 0 0 1,0 0 0 0,0 0 1-9,0 0 0 8,0 0 1 1,0 0-1 0,0 0 1-9,0 0-3 8,0 0 1 1,0 0-1 0,0 0 0 0,0 0-2 0,0 0 0-9,0 0-1 8,0 0 0 1,9-2 0 0,0 2 0-9,3-3 0 8,3 1 0 1,2-1 1 0,1 0 0-9,0 1-1 8,6-1 1 1,0 0 0 0,3 1 0-9,5-1 0 8,1 0 0 1,0 1 0 0,0-1 0-9,2 0 0 8,-2 3 0 1,6-2 0 0,-4 2 0-9,1-3 0 8,-6 3 0 1,3 0 0 0,-4 0 0 10,22 3 0-10,-3 2 0-9,-7 0 0 8,4 1 1 1,-3-1-1 0,-1 0 0-9,1-2 0 8,-3 0 0 1,-1-1-1 0,-2 3 1 0,0-2 0-9,0 0 0 8,-1-1 0 1,1 1 0-9,0 0 0 8,-1-3 1 1,1 0-1 0,0 0 0-9,0 0 0 8,2-3 1 1,4 0-1 0,-6 3 0-9,-4-2 0 8,1 2 0 1,0 0 0 0,-3 0 0-9,-1 0 0 8,-2 0 0 1,0 0 0 0,-3 0 0 0,-3 0 0-9,-1 0 0 8,-2 0 0 1,0 0 0-9,3 0 0 8,-3 0 1 1,3 0-1 0,-9 0 0-9,0 0 0 8,-4 2 0 1,1-2 1 0,-3 0 0-9,-3 0-1 8,-3 0 1 1,3 0-1 0,-3 0 0-9,3 0-2 8,-3 0 0 1,3 0-6 0,3 0 1-9</inkml:trace>
    </iact:actionData>
  </iact:action>
  <iact:action type="add" startTime="34270">
    <iact:property name="dataType"/>
    <iact:actionData xml:id="d3">
      <inkml:trace xmlns:inkml="http://www.w3.org/2003/InkML" xml:id="stk3" contextRef="#ctx0" brushRef="#br0">11988 13690 12 0,'-3'-3'6'1,"3"3"-5"7,0 0 7-7,0 0-7 9,0 0 0-1,0 0 1 1,0 0 0-9,0 0-3 9,0 0 1 0,0 0 2 0,0 0 0-9,0 0-2 8,0 0 1 1,0 0-1 0,0 0 1-9,0 0-2 8,6 0 1 1,6 0 0 0,0 0 0-9,6 3-1 8,0-1 1 1,6 1 1 0,2-1 0-9,4 1-1 7,6 0 1 2,0-3-1 0,-1 0 0 0,4 0 0-9,3 0 1 8,-1 2-1 1,4 1 0-9,-3 0 0 8,5 2 0 2,1 0 0-1,0 1 0-1,-4-4 0-8,1 1 1 9,6 0-1-1,-1-1 1-8,1 1 0 8,-1-1 0 1,1 1-1 1,0 0 1-10,-4-1-1 7,1 4 0 2,-4-1 0 1,1 0 0-10,0 1-1 7,5-4 1 2,4 1 0 1,-4-3 0-10,4 0 0 7,0-3 0 3,-1 1-1-1,-2-1 1-1,-7 3-1-8,1 0 1 9,0 0-1-1,2 3 1-8,-2-1 0 9,0 1 0-1,5-1 0 1,1-2 0-9,2-2 0 9,-2-1 0-1,3-2 0 2,2 0 0-10,-2 2 0 7,-4 0 1 2,-2 1-1 0,3 2 0-9,-4 0 0 8,1 0 0 2,-6 0 0-1,-4 0 0-1,4-3 0-8,6 0 0 9,-1 1 0-1,1-1 1-8,-4 0-1 8,7 3 1 1,-6 0-1 0,-1 0 0-9,-2 3 0 8,-6 0 0 1,-1-1 0 1,1 4 1-10,0-4-1 7,3 1 0 2,2 0 0 1,1-3 1-10,0 0-1 7,-4 0 0 3,1-3 0-1,-3 3 1-1,-4 0-1-8,1 0 0 9,-3 0 0-1,-6 0 1-8,0 0-1 9,-1 0 0-1,4 3 0 2,0-3 1-1,0 0-1-9,0 0 0 7,2 0 0 3,-5 0 0-10,0 0 0 8,-3 0 0 1,0 0 0 0,-4 0 1-9,1 0-1 8,-3 2 0 1,3 1 0 0,0 0 1 0,0-3 0-9,3 2 0 8,-4-2-1 1,4 0 1 0,0 3-1-9,-3-3 1 18,0 0-1-18,-3 2 0 0,0 1 0 7,0 0 1 2,-1-3-1 0,-2 2 0-9,-3-2 0 8,0 0 0 1,0 0 0 0,-3 0 1-9,-3 0-1 8,0 0 1 1,-3 0-2 0,3 3 0-9,-3-3-4 8,0 0 0 11</inkml:trace>
    </iact:actionData>
  </iact:action>
  <iact:action type="add" startTime="46136">
    <iact:property name="dataType"/>
    <iact:actionData xml:id="d4">
      <inkml:trace xmlns:inkml="http://www.w3.org/2003/InkML" xml:id="stk4" contextRef="#ctx0" brushRef="#br0">6881 15388 12 0,'-6'0'6'1,"6"0"-6"7,0 0 6-7,0 0-6 8,0 0 0 1,0 0 0 0,0 0 0-9,0 0 0 8,0 0 0 2,0 0 1-1,0 0 1-9,0 0-2 8,0 0 0 1,0 0 1 0,0 0 0-9,0 0 0 8,0 0 0 1,0 0-1 0,0 0 1-9,0 0 0 8,0 0 1 1,6 0-1 0,3 0 0-9,-1 0 0 8,4 0 0 1,3 5-1 0,0-2 1-9,6-3-1 8,3 3 1 1,3-3-1-1,-1 2 0-8,1-2 0 8,0 3 0 1,3 0 0 1,-1-1 0-10,1-2 0 7,3 3 1 2,0-3-1 1,-1 3 1-2,4-3-1-8,-3 2 1 9,6-2-1-1,-4 3 1-8,1-3-1 8,0 3 1 1,-1-1-1 0,-8-2 1-9,9 5-1 8,3-2 0 12,14-3 0-12,-2 5 0 2,-7-2 0-1,4 0 0-9,-3 2 0 7,2 3 0 2,-2-3 0 0,-3 1 1-9,2-1-1 8,1 0 0 1,0 0 0 0,-1-2 0-9,1 5-1 9,0-8 1-1,-1 5 0 1,7-2 0-9,-4 2 0 8,-2-2 1 1,6 0-1 1,-4-3 0-10,1 2 0 7,3 1 0 3,2-1 0-2,1 1 0-8,2 0 0 8,1-3 0 1,-4-3 0 0,4 3 1 0,0 0-1-9,-1-3 0 8,1 1 0 1,-1-1 0-9,1 1 0 9,5-4 0-1,-5-2 0 1,-1 6 0-9,1-4 0 8,-1 1 0 1,-5 0 0 1,0-1 0-10,-4 4 0 7,4-1 0 2,-6-2 0 0,-4 2 0 0,-2-2 0-9,-3 5 0 8,-1-5 0 2,-2 2 0-1,-3-2 0-9,-3 2 1 8,-4 0-1 1,-5 3 1-9,-3-5-1 8,-3 5 1 0,-3 0 0 1,0-3 0-9,-3 3-1 9,0 0 1 0,-3 0-1 0,-3 0 0-9,0 0 0 7,0 0 0 3,0 0-2-1,0 0 0-9,0 0-5 8,0 0 0 1</inkml:trace>
    </iact:actionData>
  </iact:action>
  <iact:action type="add" startTime="49244">
    <iact:property name="dataType"/>
    <iact:actionData xml:id="d5">
      <inkml:trace xmlns:inkml="http://www.w3.org/2003/InkML" xml:id="stk5" contextRef="#ctx0" brushRef="#br0">5416 17248 24 0,'-3'0'12'1,"0"0"-15"0,3 0 13 7,0 0-11 2,0 0 1-9,0 0-3 8,0 0 1 1,0 0 2 0,0 0 1-9,0 0-1 8,0 0 0 1,0 0 1 0,0 0 0-9,0 0 1 8,0 0 1 1,0 0-1 0,0 0 1-9,0 0-1 8,0 0 0 1,0 0 0 0,0 0 1-9,0-2-1 8,0 2 0 1,0 0 0 0,-3 0 1-9,3 0-1 8,0 0 0 1,0 0-2 0,0 0 1-9,0 0-1 8,0 0 0 1,0 0-2 0,0 0 0-9,0 0 0 8,0 0 0 1,0 0-1 0,0 0 1-9,0 0 0 8,6 0 0 1,3 0 1 0,3 0 0-9,6 0 0 18,6-6 0-18,-1 6 1 8,7 0 0 1,6 0 0 0,-3 0 0-9,2-2-1 8,4 2 1 1,0 0 0 0,-4 0 0-9,1 0 0 8,3 0 0-8,3 2-1 18,-1-2 1-18,4 0 0 8,3 6 0-8,-1-4 0 18,1-2 0-18,-1 0 0 8,-2 5 0 1,0-2-1 0,-1-3 1-9,-2 0 0 8,3 0 0 1,-4 0 0 0,1 5 0-9,3-2-1 8,-4-3 1-8,4 8 0 8,-3-8 0 1,-1 5 0 0,7-2 1 0,0-3-2 0,5 8 1-9,1-5 0 8,5-3 0-8,-2 2 0 8,-1-2 0 1,1 0 0 0,2-5 0 0,7-3 0 0,-7 8 0-9,7-8 0 8,-1 8 0 1,1-8 0 0,-4 5 0 0,1-5 0-9,2 3 0 8,-8 3 0 1,3-4 0-9,-1 6-1 8,-11-2 1 1,8 4 0 0,-14-2 0-9,6 0-1 8,-1 6 1-8,-2-4 0 18,-4 3 1-18,-2-2-1 8,-3 2 0 1,-3-2 0 0,-4-3 0-9,-2 0 0 8,0 0 1 1,-6 0-1 0,-3 0 1 0,0 0-1-9,-4 0 1 8,-2 0-1 1,0 0 1-9,0-3-1 8,-3 3 0 1,-3 0 0 0,0 0 0-9,-6 0 0 8,3 0 0 1,-3 0-2 0,0 0 1-9,6 0-5 8,3 0 1 1,3-5-1 0,3-3 0-9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29837" cy="497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2" y="1"/>
            <a:ext cx="2929837" cy="497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55EEB519-051C-4C22-BCC3-0BD0FE5CF596}" type="datetimeFigureOut">
              <a:rPr lang="zh-CN" altLang="en-US"/>
              <a:pPr>
                <a:defRPr/>
              </a:pPr>
              <a:t>2017/10/28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43663"/>
            <a:ext cx="2929837" cy="497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2" y="9443663"/>
            <a:ext cx="2929837" cy="497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9E1BC18A-001A-42CD-B297-CB3C90692F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317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1BC18A-001A-42CD-B297-CB3C90692FA6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8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1BC18A-001A-42CD-B297-CB3C90692FA6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9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image" Target="../media/image9.jpe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22" descr="无标题2.bmp"/>
          <p:cNvPicPr>
            <a:picLocks/>
          </p:cNvPicPr>
          <p:nvPr userDrawn="1"/>
        </p:nvPicPr>
        <p:blipFill>
          <a:blip r:embed="rId3" cstate="print"/>
          <a:srcRect t="8333" b="11111"/>
          <a:stretch>
            <a:fillRect/>
          </a:stretch>
        </p:blipFill>
        <p:spPr bwMode="auto">
          <a:xfrm>
            <a:off x="8153400" y="5932488"/>
            <a:ext cx="968375" cy="900112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6" name="Picture 12" descr="a_1"/>
          <p:cNvPicPr>
            <a:picLocks noChangeAspect="1" noChangeArrowheads="1"/>
          </p:cNvPicPr>
          <p:nvPr userDrawn="1"/>
        </p:nvPicPr>
        <p:blipFill>
          <a:blip r:embed="rId4"/>
          <a:srcRect l="2174"/>
          <a:stretch>
            <a:fillRect/>
          </a:stretch>
        </p:blipFill>
        <p:spPr bwMode="auto">
          <a:xfrm>
            <a:off x="0" y="0"/>
            <a:ext cx="9144000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2"/>
          <p:cNvSpPr>
            <a:spLocks noChangeArrowheads="1"/>
          </p:cNvSpPr>
          <p:nvPr userDrawn="1"/>
        </p:nvSpPr>
        <p:spPr bwMode="gray">
          <a:xfrm>
            <a:off x="0" y="2590800"/>
            <a:ext cx="9144000" cy="106680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" name="Line 26"/>
          <p:cNvSpPr>
            <a:spLocks noChangeShapeType="1"/>
          </p:cNvSpPr>
          <p:nvPr userDrawn="1"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9" name="Line 27"/>
          <p:cNvSpPr>
            <a:spLocks noChangeShapeType="1"/>
          </p:cNvSpPr>
          <p:nvPr userDrawn="1"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0"/>
            <a:ext cx="9142413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1" name="Rectangle 33"/>
          <p:cNvSpPr>
            <a:spLocks noChangeArrowheads="1"/>
          </p:cNvSpPr>
          <p:nvPr userDrawn="1"/>
        </p:nvSpPr>
        <p:spPr bwMode="auto">
          <a:xfrm>
            <a:off x="0" y="1447800"/>
            <a:ext cx="91440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2" name="Line 34"/>
          <p:cNvSpPr>
            <a:spLocks noChangeShapeType="1"/>
          </p:cNvSpPr>
          <p:nvPr userDrawn="1"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13" name="Picture 7" descr="title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304800"/>
            <a:ext cx="251460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34" descr="无标题1.bmp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48375" y="5932488"/>
            <a:ext cx="968375" cy="900112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5" name="图片 35" descr="无标题3.bmp"/>
          <p:cNvPicPr>
            <a:picLocks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3400" y="4949825"/>
            <a:ext cx="968375" cy="90011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6" name="图片 36" descr="无标题4.bmp"/>
          <p:cNvPicPr>
            <a:picLocks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05650" y="5932488"/>
            <a:ext cx="968375" cy="900112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7" name="图片 37" descr="4.jpg"/>
          <p:cNvPicPr>
            <a:picLocks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8153400" y="3959225"/>
            <a:ext cx="968375" cy="90011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8" name="图片 38" descr="26.jpg"/>
          <p:cNvPicPr>
            <a:picLocks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7105650" y="4949825"/>
            <a:ext cx="968375" cy="90011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43200"/>
            <a:ext cx="7772400" cy="6858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533400"/>
          </a:xfr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4779B-1D0A-4413-A90E-5E9F6F75F98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EA0EB-3276-42A4-BC1F-915ED82AA86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71720-A086-4C8E-859B-B293B93E8AD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009CD-C2D0-4019-803A-1055022320D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49853-6DE8-4190-B616-8B2EB30F92B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98B8C-CF5B-4D0E-A834-0EE22C741E5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1350" y="152400"/>
            <a:ext cx="200025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152400"/>
            <a:ext cx="58483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BD1EF-9875-4E27-A73D-07EB9A39B76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557E7-17FE-46C8-A2CB-EF4FAA09F0A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 userDrawn="1"/>
        </p:nvSpPr>
        <p:spPr>
          <a:xfrm>
            <a:off x="9144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通信的特点</a:t>
            </a:r>
          </a:p>
        </p:txBody>
      </p:sp>
      <p:sp>
        <p:nvSpPr>
          <p:cNvPr id="5" name="TextBox 4">
            <a:hlinkClick r:id="" action="ppaction://noaction"/>
          </p:cNvPr>
          <p:cNvSpPr txBox="1"/>
          <p:nvPr userDrawn="1"/>
        </p:nvSpPr>
        <p:spPr>
          <a:xfrm>
            <a:off x="27368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  <a:endParaRPr lang="en-US" altLang="zh-CN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方   式</a:t>
            </a:r>
          </a:p>
        </p:txBody>
      </p:sp>
      <p:sp>
        <p:nvSpPr>
          <p:cNvPr id="6" name="TextBox 5">
            <a:hlinkClick r:id="" action="ppaction://noaction"/>
          </p:cNvPr>
          <p:cNvSpPr txBox="1"/>
          <p:nvPr userDrawn="1"/>
        </p:nvSpPr>
        <p:spPr>
          <a:xfrm>
            <a:off x="45593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通信的接口</a:t>
            </a:r>
          </a:p>
        </p:txBody>
      </p:sp>
      <p:sp>
        <p:nvSpPr>
          <p:cNvPr id="7" name="TextBox 6">
            <a:hlinkClick r:id="" action="ppaction://noaction"/>
          </p:cNvPr>
          <p:cNvSpPr txBox="1"/>
          <p:nvPr userDrawn="1"/>
        </p:nvSpPr>
        <p:spPr>
          <a:xfrm>
            <a:off x="63817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8086 CPU</a:t>
            </a:r>
            <a:r>
              <a:rPr lang="zh-CN" altLang="en-US">
                <a:latin typeface="+mj-ea"/>
                <a:ea typeface="+mj-ea"/>
              </a:rPr>
              <a:t>的输入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37A78-A27F-44AA-B4F3-E45B11E21FA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 userDrawn="1"/>
        </p:nvSpPr>
        <p:spPr>
          <a:xfrm>
            <a:off x="914400" y="39688"/>
            <a:ext cx="1655763" cy="646112"/>
          </a:xfrm>
          <a:prstGeom prst="rect">
            <a:avLst/>
          </a:prstGeom>
          <a:solidFill>
            <a:srgbClr val="3333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CPU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与外设</a:t>
            </a:r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通信的特点</a:t>
            </a:r>
          </a:p>
        </p:txBody>
      </p:sp>
      <p:sp>
        <p:nvSpPr>
          <p:cNvPr id="5" name="TextBox 4">
            <a:hlinkClick r:id="" action="ppaction://noaction"/>
          </p:cNvPr>
          <p:cNvSpPr txBox="1"/>
          <p:nvPr userDrawn="1"/>
        </p:nvSpPr>
        <p:spPr>
          <a:xfrm>
            <a:off x="27368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  <a:endParaRPr lang="en-US" altLang="zh-CN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方   式</a:t>
            </a:r>
          </a:p>
        </p:txBody>
      </p:sp>
      <p:sp>
        <p:nvSpPr>
          <p:cNvPr id="6" name="TextBox 5">
            <a:hlinkClick r:id="" action="ppaction://noaction"/>
          </p:cNvPr>
          <p:cNvSpPr txBox="1"/>
          <p:nvPr userDrawn="1"/>
        </p:nvSpPr>
        <p:spPr>
          <a:xfrm>
            <a:off x="45593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通信的接口</a:t>
            </a:r>
          </a:p>
        </p:txBody>
      </p:sp>
      <p:sp>
        <p:nvSpPr>
          <p:cNvPr id="7" name="TextBox 6">
            <a:hlinkClick r:id="" action="ppaction://noaction"/>
          </p:cNvPr>
          <p:cNvSpPr txBox="1"/>
          <p:nvPr userDrawn="1"/>
        </p:nvSpPr>
        <p:spPr>
          <a:xfrm>
            <a:off x="63817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8086 CPU</a:t>
            </a:r>
            <a:r>
              <a:rPr lang="zh-CN" altLang="en-US">
                <a:latin typeface="+mj-ea"/>
                <a:ea typeface="+mj-ea"/>
              </a:rPr>
              <a:t>的输入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914400"/>
            <a:ext cx="80010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8F15E-5B88-414E-A6CB-0C916DD6773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 userDrawn="1"/>
        </p:nvSpPr>
        <p:spPr>
          <a:xfrm>
            <a:off x="9144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通信的特点</a:t>
            </a:r>
          </a:p>
        </p:txBody>
      </p:sp>
      <p:sp>
        <p:nvSpPr>
          <p:cNvPr id="5" name="TextBox 4">
            <a:hlinkClick r:id="" action="ppaction://noaction"/>
          </p:cNvPr>
          <p:cNvSpPr txBox="1"/>
          <p:nvPr userDrawn="1"/>
        </p:nvSpPr>
        <p:spPr>
          <a:xfrm>
            <a:off x="2736850" y="39688"/>
            <a:ext cx="1655763" cy="646112"/>
          </a:xfrm>
          <a:prstGeom prst="rect">
            <a:avLst/>
          </a:prstGeom>
          <a:solidFill>
            <a:srgbClr val="3333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输入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输出</a:t>
            </a:r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方   式</a:t>
            </a:r>
          </a:p>
        </p:txBody>
      </p:sp>
      <p:sp>
        <p:nvSpPr>
          <p:cNvPr id="6" name="TextBox 5">
            <a:hlinkClick r:id="" action="ppaction://noaction"/>
          </p:cNvPr>
          <p:cNvSpPr txBox="1"/>
          <p:nvPr userDrawn="1"/>
        </p:nvSpPr>
        <p:spPr>
          <a:xfrm>
            <a:off x="45593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通信的接口</a:t>
            </a:r>
          </a:p>
        </p:txBody>
      </p:sp>
      <p:sp>
        <p:nvSpPr>
          <p:cNvPr id="7" name="TextBox 6">
            <a:hlinkClick r:id="" action="ppaction://noaction"/>
          </p:cNvPr>
          <p:cNvSpPr txBox="1"/>
          <p:nvPr userDrawn="1"/>
        </p:nvSpPr>
        <p:spPr>
          <a:xfrm>
            <a:off x="63817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8086 CPU</a:t>
            </a:r>
            <a:r>
              <a:rPr lang="zh-CN" altLang="en-US">
                <a:latin typeface="+mj-ea"/>
                <a:ea typeface="+mj-ea"/>
              </a:rPr>
              <a:t>的输入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914400"/>
            <a:ext cx="80010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EC30F-733B-43F0-B3F9-40DBCAAB87B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 userDrawn="1"/>
        </p:nvSpPr>
        <p:spPr>
          <a:xfrm>
            <a:off x="9144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通信的特点</a:t>
            </a:r>
          </a:p>
        </p:txBody>
      </p:sp>
      <p:sp>
        <p:nvSpPr>
          <p:cNvPr id="5" name="TextBox 4">
            <a:hlinkClick r:id="" action="ppaction://noaction"/>
          </p:cNvPr>
          <p:cNvSpPr txBox="1"/>
          <p:nvPr userDrawn="1"/>
        </p:nvSpPr>
        <p:spPr>
          <a:xfrm>
            <a:off x="27368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  <a:endParaRPr lang="en-US" altLang="zh-CN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方   式</a:t>
            </a:r>
          </a:p>
        </p:txBody>
      </p:sp>
      <p:sp>
        <p:nvSpPr>
          <p:cNvPr id="6" name="TextBox 5">
            <a:hlinkClick r:id="" action="ppaction://noaction"/>
          </p:cNvPr>
          <p:cNvSpPr txBox="1"/>
          <p:nvPr userDrawn="1"/>
        </p:nvSpPr>
        <p:spPr>
          <a:xfrm>
            <a:off x="4559300" y="39688"/>
            <a:ext cx="1655763" cy="646112"/>
          </a:xfrm>
          <a:prstGeom prst="rect">
            <a:avLst/>
          </a:prstGeom>
          <a:solidFill>
            <a:srgbClr val="3333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CPU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与外设</a:t>
            </a:r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通信的接口</a:t>
            </a:r>
          </a:p>
        </p:txBody>
      </p:sp>
      <p:sp>
        <p:nvSpPr>
          <p:cNvPr id="7" name="TextBox 6">
            <a:hlinkClick r:id="" action="ppaction://noaction"/>
          </p:cNvPr>
          <p:cNvSpPr txBox="1"/>
          <p:nvPr userDrawn="1"/>
        </p:nvSpPr>
        <p:spPr>
          <a:xfrm>
            <a:off x="63817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8086 CPU</a:t>
            </a:r>
            <a:r>
              <a:rPr lang="zh-CN" altLang="en-US">
                <a:latin typeface="+mj-ea"/>
                <a:ea typeface="+mj-ea"/>
              </a:rPr>
              <a:t>的输入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914400"/>
            <a:ext cx="80010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A136-1C78-42F5-A8AF-B386850363E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 userDrawn="1"/>
        </p:nvSpPr>
        <p:spPr>
          <a:xfrm>
            <a:off x="9144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通信的特点</a:t>
            </a:r>
          </a:p>
        </p:txBody>
      </p:sp>
      <p:sp>
        <p:nvSpPr>
          <p:cNvPr id="5" name="TextBox 4">
            <a:hlinkClick r:id="" action="ppaction://noaction"/>
          </p:cNvPr>
          <p:cNvSpPr txBox="1"/>
          <p:nvPr userDrawn="1"/>
        </p:nvSpPr>
        <p:spPr>
          <a:xfrm>
            <a:off x="273685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输入</a:t>
            </a:r>
            <a:r>
              <a:rPr lang="en-US" altLang="zh-CN">
                <a:latin typeface="+mj-ea"/>
                <a:ea typeface="+mj-ea"/>
              </a:rPr>
              <a:t>/</a:t>
            </a:r>
            <a:r>
              <a:rPr lang="zh-CN" altLang="en-US">
                <a:latin typeface="+mj-ea"/>
                <a:ea typeface="+mj-ea"/>
              </a:rPr>
              <a:t>输出</a:t>
            </a:r>
            <a:endParaRPr lang="en-US" altLang="zh-CN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>
                <a:latin typeface="+mj-ea"/>
                <a:ea typeface="+mj-ea"/>
              </a:rPr>
              <a:t>方   式</a:t>
            </a:r>
          </a:p>
        </p:txBody>
      </p:sp>
      <p:sp>
        <p:nvSpPr>
          <p:cNvPr id="6" name="TextBox 5">
            <a:hlinkClick r:id="" action="ppaction://noaction"/>
          </p:cNvPr>
          <p:cNvSpPr txBox="1"/>
          <p:nvPr userDrawn="1"/>
        </p:nvSpPr>
        <p:spPr>
          <a:xfrm>
            <a:off x="4559300" y="39688"/>
            <a:ext cx="1655763" cy="64611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latin typeface="+mj-ea"/>
                <a:ea typeface="+mj-ea"/>
              </a:rPr>
              <a:t>CPU</a:t>
            </a:r>
            <a:r>
              <a:rPr lang="zh-CN" altLang="en-US">
                <a:latin typeface="+mj-ea"/>
                <a:ea typeface="+mj-ea"/>
              </a:rPr>
              <a:t>与外设</a:t>
            </a:r>
            <a:endParaRPr lang="en-US" altLang="zh-CN">
              <a:latin typeface="+mj-ea"/>
              <a:ea typeface="+mj-ea"/>
            </a:endParaRPr>
          </a:p>
          <a:p>
            <a:pPr algn="dist">
              <a:defRPr/>
            </a:pPr>
            <a:r>
              <a:rPr lang="zh-CN" altLang="en-US">
                <a:latin typeface="+mj-ea"/>
                <a:ea typeface="+mj-ea"/>
              </a:rPr>
              <a:t>通信的接口</a:t>
            </a:r>
          </a:p>
        </p:txBody>
      </p:sp>
      <p:sp>
        <p:nvSpPr>
          <p:cNvPr id="7" name="TextBox 6">
            <a:hlinkClick r:id="" action="ppaction://noaction"/>
          </p:cNvPr>
          <p:cNvSpPr txBox="1"/>
          <p:nvPr userDrawn="1"/>
        </p:nvSpPr>
        <p:spPr>
          <a:xfrm>
            <a:off x="6381750" y="39688"/>
            <a:ext cx="1655763" cy="646112"/>
          </a:xfrm>
          <a:prstGeom prst="rect">
            <a:avLst/>
          </a:prstGeom>
          <a:solidFill>
            <a:srgbClr val="3333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>
              <a:defRPr/>
            </a:pP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8086 CPU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的输入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914400"/>
            <a:ext cx="80010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5A843-3962-4C83-8A47-63F1CAE7CE4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CE42E-9E50-40FD-B8E1-212044E22C1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8382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67300" y="8382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微机原理与接口技术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</a:t>
            </a:r>
            <a:r>
              <a:rPr lang="zh-CN" altLang="en-US" dirty="0"/>
              <a:t>：黄珍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27AA1-3587-4DD2-B0FF-46CA2D86DC5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" Target="../slides/slide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/>
        </p:nvSpPr>
        <p:spPr bwMode="gray">
          <a:xfrm>
            <a:off x="838200" y="685800"/>
            <a:ext cx="8305800" cy="55626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1035" name="Picture 11" descr="a_1"/>
          <p:cNvPicPr>
            <a:picLocks noChangeAspect="1" noChangeArrowheads="1"/>
          </p:cNvPicPr>
          <p:nvPr/>
        </p:nvPicPr>
        <p:blipFill>
          <a:blip r:embed="rId18"/>
          <a:srcRect l="2174"/>
          <a:stretch>
            <a:fillRect/>
          </a:stretch>
        </p:blipFill>
        <p:spPr bwMode="auto">
          <a:xfrm>
            <a:off x="685800" y="685800"/>
            <a:ext cx="8458200" cy="519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838200"/>
            <a:ext cx="8001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0" y="0"/>
            <a:ext cx="9144000" cy="68580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52400"/>
            <a:ext cx="609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8199" name="Group 31"/>
          <p:cNvGrpSpPr>
            <a:grpSpLocks/>
          </p:cNvGrpSpPr>
          <p:nvPr userDrawn="1"/>
        </p:nvGrpSpPr>
        <p:grpSpPr bwMode="auto">
          <a:xfrm rot="10800000">
            <a:off x="8382000" y="0"/>
            <a:ext cx="762000" cy="685800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 rot="-5400000">
              <a:off x="5219" y="842"/>
              <a:ext cx="167" cy="167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 rot="-5400000">
              <a:off x="5227" y="1040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269875" y="0"/>
            <a:ext cx="284163" cy="6889750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gray">
          <a:xfrm>
            <a:off x="-12700" y="0"/>
            <a:ext cx="330200" cy="6884988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749300" y="23813"/>
            <a:ext cx="71438" cy="6872287"/>
          </a:xfrm>
          <a:prstGeom prst="rect">
            <a:avLst/>
          </a:prstGeom>
          <a:solidFill>
            <a:srgbClr val="4A9ACC">
              <a:alpha val="20000"/>
            </a:srgbClr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508000" y="0"/>
            <a:ext cx="168275" cy="6865938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685800" y="0"/>
            <a:ext cx="114300" cy="6872288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4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990600" y="6457950"/>
            <a:ext cx="6324600" cy="320675"/>
          </a:xfrm>
          <a:prstGeom prst="rect">
            <a:avLst/>
          </a:prstGeom>
          <a:ln/>
        </p:spPr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微机原理与接口技术</a:t>
            </a:r>
            <a:r>
              <a:rPr lang="en-US" altLang="zh-CN"/>
              <a:t>——</a:t>
            </a:r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微型计算机的输入</a:t>
            </a:r>
            <a:r>
              <a:rPr lang="en-US" altLang="zh-CN"/>
              <a:t>/</a:t>
            </a:r>
            <a:r>
              <a:rPr lang="zh-CN" altLang="en-US"/>
              <a:t>输出        主讲：黄珍</a:t>
            </a:r>
            <a:endParaRPr lang="en-US" altLang="zh-CN"/>
          </a:p>
        </p:txBody>
      </p:sp>
      <p:sp>
        <p:nvSpPr>
          <p:cNvPr id="2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0" y="6457950"/>
            <a:ext cx="381000" cy="323850"/>
          </a:xfrm>
          <a:prstGeom prst="rect">
            <a:avLst/>
          </a:prstGeom>
          <a:ln/>
        </p:spPr>
        <p:txBody>
          <a:bodyPr lIns="0" tIns="0" rIns="0" bIns="0"/>
          <a:lstStyle>
            <a:lvl1pPr algn="ctr">
              <a:defRPr sz="14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03C4AF5C-B2BA-49BA-80BA-2C6A07F0D74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8207" name="Picture 7" descr="title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0" y="6372225"/>
            <a:ext cx="13716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华文细黑" pitchFamily="2" charset="-122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华文细黑" pitchFamily="2" charset="-122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华文细黑" pitchFamily="2" charset="-122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华文细黑" pitchFamily="2" charset="-122"/>
          <a:ea typeface="华文细黑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4a"/><Relationship Id="rId7" Type="http://schemas.openxmlformats.org/officeDocument/2006/relationships/image" Target="../media/image13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microsoft.com/office/2011/relationships/inkAction" Target="../ink/inkAction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Relationship Id="rId9" Type="http://schemas.openxmlformats.org/officeDocument/2006/relationships/image" Target="../media/image12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microsoft.com/office/2007/relationships/media" Target="../media/media4.m4a"/><Relationship Id="rId7" Type="http://schemas.openxmlformats.org/officeDocument/2006/relationships/image" Target="../media/image10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hyperlink" Target="WJYL2013-21-&#31532;7&#31456;&#21487;&#32534;&#31243;&#25509;&#21475;&#33455;&#29255;-01.pptx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microsoft.com/office/2007/relationships/media" Target="../media/media5.m4a"/><Relationship Id="rId7" Type="http://schemas.openxmlformats.org/officeDocument/2006/relationships/image" Target="../media/image15.wmf"/><Relationship Id="rId12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microsoft.com/office/2011/relationships/inkAction" Target="../ink/inkAction3.xml"/><Relationship Id="rId4" Type="http://schemas.openxmlformats.org/officeDocument/2006/relationships/audio" Target="../media/media5.m4a"/><Relationship Id="rId9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microsoft.com/office/2007/relationships/media" Target="../media/media6.m4a"/><Relationship Id="rId7" Type="http://schemas.openxmlformats.org/officeDocument/2006/relationships/oleObject" Target="../embeddings/oleObject3.bin"/><Relationship Id="rId2" Type="http://schemas.openxmlformats.org/officeDocument/2006/relationships/tags" Target="../tags/tag2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audio" Target="../media/media6.m4a"/><Relationship Id="rId9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5.xml"/><Relationship Id="rId5" Type="http://schemas.openxmlformats.org/officeDocument/2006/relationships/hyperlink" Target="../../../../../../Users/Zhen/Desktop/ISIS.lnk" TargetMode="External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6" name="Rectangle 6"/>
          <p:cNvSpPr>
            <a:spLocks noChangeArrowheads="1"/>
          </p:cNvSpPr>
          <p:nvPr/>
        </p:nvSpPr>
        <p:spPr bwMode="auto">
          <a:xfrm>
            <a:off x="533400" y="2743200"/>
            <a:ext cx="81375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45791" dir="2021404" algn="ctr" rotWithShape="0">
              <a:schemeClr val="tx1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4600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8086 CPU</a:t>
            </a:r>
            <a:r>
              <a:rPr lang="zh-CN" altLang="en-US" sz="4600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的输入输出</a:t>
            </a:r>
            <a:endParaRPr lang="zh-CN" altLang="en-US" sz="4600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1366043" y="1371600"/>
            <a:ext cx="6472238" cy="8239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微型计算机的输入</a:t>
            </a:r>
            <a:r>
              <a:rPr lang="en-US" altLang="zh-CN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/</a:t>
            </a:r>
            <a:r>
              <a:rPr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输出</a:t>
            </a:r>
            <a:endParaRPr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ea typeface="华文新魏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61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8086 CPU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I/O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指令</a:t>
            </a:r>
          </a:p>
          <a:p>
            <a:pPr lvl="1" eaLnBrk="1" hangingPunct="1"/>
            <a:r>
              <a:rPr lang="zh-CN" altLang="en-US" b="1" dirty="0" smtClean="0">
                <a:solidFill>
                  <a:srgbClr val="3333CC"/>
                </a:solidFill>
              </a:rPr>
              <a:t>直接寻址</a:t>
            </a:r>
            <a:r>
              <a:rPr lang="zh-CN" altLang="en-US" dirty="0" smtClean="0"/>
              <a:t>输入／输出指令</a:t>
            </a:r>
            <a:r>
              <a:rPr lang="en-US" altLang="zh-CN" dirty="0" smtClean="0"/>
              <a:t>(</a:t>
            </a:r>
            <a:r>
              <a:rPr lang="zh-CN" altLang="en-US" dirty="0" smtClean="0"/>
              <a:t>八位端口地址</a:t>
            </a:r>
            <a:r>
              <a:rPr lang="en-US" altLang="zh-CN" dirty="0" smtClean="0"/>
              <a:t>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dirty="0" smtClean="0"/>
              <a:t>    	</a:t>
            </a:r>
            <a:r>
              <a:rPr lang="en-US" altLang="zh-CN" sz="2000" dirty="0" smtClean="0"/>
              <a:t>IN    AL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n     (</a:t>
            </a:r>
            <a:r>
              <a:rPr lang="zh-CN" altLang="en-US" sz="2000" dirty="0" smtClean="0"/>
              <a:t>字节输入</a:t>
            </a:r>
            <a:r>
              <a:rPr lang="en-US" altLang="zh-CN" sz="2000" dirty="0" smtClean="0"/>
              <a:t>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000" dirty="0" smtClean="0"/>
              <a:t>    		IN    AX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n     (</a:t>
            </a:r>
            <a:r>
              <a:rPr lang="zh-CN" altLang="en-US" sz="2000" dirty="0" smtClean="0"/>
              <a:t>字输入</a:t>
            </a:r>
            <a:r>
              <a:rPr lang="en-US" altLang="zh-CN" sz="2000" dirty="0" smtClean="0"/>
              <a:t>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000" dirty="0" smtClean="0"/>
              <a:t>    		OUT   n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AL     (</a:t>
            </a:r>
            <a:r>
              <a:rPr lang="zh-CN" altLang="en-US" sz="2000" dirty="0" smtClean="0"/>
              <a:t>字节输出</a:t>
            </a:r>
            <a:r>
              <a:rPr lang="en-US" altLang="zh-CN" sz="2000" dirty="0" smtClean="0"/>
              <a:t>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000" dirty="0" smtClean="0"/>
              <a:t>   		OUT   n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AX    (</a:t>
            </a:r>
            <a:r>
              <a:rPr lang="zh-CN" altLang="en-US" sz="2000" dirty="0" smtClean="0"/>
              <a:t>字输出</a:t>
            </a:r>
            <a:r>
              <a:rPr lang="en-US" altLang="zh-CN" sz="2000" dirty="0" smtClean="0"/>
              <a:t>)</a:t>
            </a:r>
          </a:p>
          <a:p>
            <a:pPr lvl="1" eaLnBrk="1" hangingPunct="1">
              <a:spcBef>
                <a:spcPct val="65000"/>
              </a:spcBef>
            </a:pPr>
            <a:r>
              <a:rPr lang="en-US" altLang="zh-CN" b="1" dirty="0" smtClean="0">
                <a:solidFill>
                  <a:srgbClr val="3333CC"/>
                </a:solidFill>
              </a:rPr>
              <a:t>DX</a:t>
            </a:r>
            <a:r>
              <a:rPr lang="zh-CN" altLang="en-US" b="1" dirty="0" smtClean="0">
                <a:solidFill>
                  <a:srgbClr val="3333CC"/>
                </a:solidFill>
              </a:rPr>
              <a:t>寄存器间接寻址</a:t>
            </a:r>
            <a:r>
              <a:rPr lang="zh-CN" altLang="en-US" dirty="0" smtClean="0"/>
              <a:t>输入（十六位端口地址）</a:t>
            </a:r>
          </a:p>
          <a:p>
            <a:pPr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dirty="0" smtClean="0"/>
              <a:t> 		</a:t>
            </a:r>
            <a:r>
              <a:rPr lang="en-US" altLang="zh-CN" sz="2000" dirty="0" smtClean="0"/>
              <a:t>IN    AL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DX   (</a:t>
            </a:r>
            <a:r>
              <a:rPr lang="zh-CN" altLang="en-US" sz="2000" dirty="0" smtClean="0"/>
              <a:t>字节输入</a:t>
            </a:r>
            <a:r>
              <a:rPr lang="en-US" altLang="zh-CN" sz="20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 smtClean="0"/>
              <a:t>    		IN    AX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DX   (</a:t>
            </a:r>
            <a:r>
              <a:rPr lang="zh-CN" altLang="en-US" sz="2000" dirty="0" smtClean="0"/>
              <a:t>字输入</a:t>
            </a:r>
            <a:r>
              <a:rPr lang="en-US" altLang="zh-CN" sz="20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 smtClean="0"/>
              <a:t>    		OUT    DX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AL  (</a:t>
            </a:r>
            <a:r>
              <a:rPr lang="zh-CN" altLang="en-US" sz="2000" dirty="0" smtClean="0"/>
              <a:t>字节输出</a:t>
            </a:r>
            <a:r>
              <a:rPr lang="en-US" altLang="zh-CN" sz="20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 smtClean="0"/>
              <a:t>    		OUT    DX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AX  (</a:t>
            </a:r>
            <a:r>
              <a:rPr lang="zh-CN" altLang="en-US" sz="2000" dirty="0" smtClean="0"/>
              <a:t>字输出</a:t>
            </a:r>
            <a:r>
              <a:rPr lang="en-US" altLang="zh-CN" sz="20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</p:txBody>
      </p:sp>
      <p:sp>
        <p:nvSpPr>
          <p:cNvPr id="32771" name="页脚占位符 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ea typeface="宋体" charset="-122"/>
              </a:rPr>
              <a:t>微型计算机的输入</a:t>
            </a:r>
            <a:r>
              <a:rPr lang="en-US" altLang="zh-CN" dirty="0" smtClean="0">
                <a:ea typeface="宋体" charset="-122"/>
              </a:rPr>
              <a:t>/</a:t>
            </a:r>
            <a:r>
              <a:rPr lang="zh-CN" altLang="en-US" dirty="0" smtClean="0">
                <a:ea typeface="宋体" charset="-122"/>
              </a:rPr>
              <a:t>输出                主讲：黄珍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fld id="{299785D4-9AE8-4CDB-A3AE-6FFC57C3565A}" type="slidenum">
              <a:rPr lang="zh-CN" altLang="en-US" smtClean="0">
                <a:ea typeface="宋体" charset="-122"/>
              </a:rPr>
              <a:pPr/>
              <a:t>2</a:t>
            </a:fld>
            <a:endParaRPr lang="zh-CN" altLang="en-US" smtClean="0">
              <a:ea typeface="宋体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0560" y="1886040"/>
              <a:ext cx="1723320" cy="207396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7320" y="1881720"/>
                <a:ext cx="1732680" cy="208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77241"/>
      </p:ext>
    </p:extLst>
  </p:cSld>
  <p:clrMapOvr>
    <a:masterClrMapping/>
  </p:clrMapOvr>
  <p:transition advTm="746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5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096000" cy="106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smtClean="0"/>
              <a:t>I/O </a:t>
            </a:r>
            <a:r>
              <a:rPr lang="zh-CN" altLang="en-US" sz="2400" smtClean="0"/>
              <a:t>操作：  </a:t>
            </a:r>
            <a:r>
              <a:rPr lang="en-US" altLang="zh-CN" sz="2400" smtClean="0"/>
              <a:t>	MOV  AL</a:t>
            </a:r>
            <a:r>
              <a:rPr lang="zh-CN" altLang="en-US" sz="2400" smtClean="0"/>
              <a:t>，</a:t>
            </a:r>
            <a:r>
              <a:rPr lang="en-US" altLang="zh-CN" sz="2400" smtClean="0"/>
              <a:t>90</a:t>
            </a:r>
            <a:br>
              <a:rPr lang="en-US" altLang="zh-CN" sz="2400" smtClean="0"/>
            </a:br>
            <a:r>
              <a:rPr lang="en-US" altLang="zh-CN" sz="2400" smtClean="0"/>
              <a:t>                 	OUT   43H</a:t>
            </a:r>
            <a:r>
              <a:rPr lang="zh-CN" altLang="en-US" sz="2400" smtClean="0"/>
              <a:t>，</a:t>
            </a:r>
            <a:r>
              <a:rPr lang="en-US" altLang="zh-CN" sz="2400" smtClean="0"/>
              <a:t>AL     </a:t>
            </a:r>
            <a:endParaRPr lang="zh-CN" altLang="en-US" sz="2400" smtClean="0"/>
          </a:p>
        </p:txBody>
      </p:sp>
      <p:sp>
        <p:nvSpPr>
          <p:cNvPr id="1028" name="页脚占位符 4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ea typeface="宋体" charset="-122"/>
              </a:rPr>
              <a:t>微机原理与接口技术</a:t>
            </a:r>
            <a:r>
              <a:rPr lang="en-US" altLang="zh-CN" dirty="0" smtClean="0">
                <a:ea typeface="宋体" charset="-122"/>
              </a:rPr>
              <a:t>——</a:t>
            </a:r>
            <a:r>
              <a:rPr lang="zh-CN" altLang="en-US" dirty="0" smtClean="0">
                <a:ea typeface="宋体" charset="-122"/>
              </a:rPr>
              <a:t>微型计算机的输入</a:t>
            </a:r>
            <a:r>
              <a:rPr lang="en-US" altLang="zh-CN" dirty="0" smtClean="0">
                <a:ea typeface="宋体" charset="-122"/>
              </a:rPr>
              <a:t>/</a:t>
            </a:r>
            <a:r>
              <a:rPr lang="zh-CN" altLang="en-US" dirty="0" smtClean="0">
                <a:ea typeface="宋体" charset="-122"/>
              </a:rPr>
              <a:t>输出                主讲：黄珍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1029" name="灯片编号占位符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fld id="{D9FFA2C0-CD45-4CC9-86EA-4DAF129E6485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 smtClean="0">
              <a:ea typeface="宋体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墨迹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00960" y="1148760"/>
              <a:ext cx="527760" cy="33480"/>
            </p14:xfrm>
          </p:contentPart>
        </mc:Choice>
        <mc:Fallback>
          <p:pic>
            <p:nvPicPr>
              <p:cNvPr id="3" name="墨迹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8080" y="1143360"/>
                <a:ext cx="536400" cy="43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13381" name="ShockwaveFlash1" r:id="rId2" imgW="8280360" imgH="5481720"/>
        </mc:Choice>
        <mc:Fallback>
          <p:control name="ShockwaveFlash1" r:id="rId2" imgW="8280360" imgH="548172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863600" y="1376363"/>
                  <a:ext cx="8280400" cy="5481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648755092"/>
      </p:ext>
    </p:extLst>
  </p:cSld>
  <p:clrMapOvr>
    <a:masterClrMapping/>
  </p:clrMapOvr>
  <p:transition advTm="121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内容占位符 2"/>
          <p:cNvSpPr>
            <a:spLocks noGrp="1"/>
          </p:cNvSpPr>
          <p:nvPr>
            <p:ph idx="1"/>
          </p:nvPr>
        </p:nvSpPr>
        <p:spPr>
          <a:xfrm>
            <a:off x="1143000" y="228600"/>
            <a:ext cx="8001000" cy="525780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j-lt"/>
                <a:hlinkClick r:id="rId6" action="ppaction://hlinkpres?slideindex=1&amp;slidetitle="/>
              </a:rPr>
              <a:t>I/O </a:t>
            </a:r>
            <a:r>
              <a:rPr lang="zh-CN" altLang="en-US" sz="2400" b="1" dirty="0" smtClean="0">
                <a:latin typeface="+mj-lt"/>
                <a:hlinkClick r:id="rId6" action="ppaction://hlinkpres?slideindex=1&amp;slidetitle="/>
              </a:rPr>
              <a:t>操作</a:t>
            </a:r>
            <a:r>
              <a:rPr lang="zh-CN" altLang="en-US" sz="2400" b="1" dirty="0" smtClean="0">
                <a:latin typeface="+mj-lt"/>
              </a:rPr>
              <a:t>：</a:t>
            </a:r>
            <a:r>
              <a:rPr lang="en-US" altLang="zh-CN" sz="2400" b="1" dirty="0" smtClean="0">
                <a:solidFill>
                  <a:schemeClr val="accent2"/>
                </a:solidFill>
                <a:latin typeface="+mj-lt"/>
              </a:rPr>
              <a:t> 	</a:t>
            </a:r>
            <a:r>
              <a:rPr lang="en-US" altLang="zh-CN" sz="2400" b="1" dirty="0" smtClean="0">
                <a:latin typeface="+mj-lt"/>
              </a:rPr>
              <a:t>IN    AL</a:t>
            </a:r>
            <a:r>
              <a:rPr lang="zh-CN" altLang="en-US" sz="2400" b="1" dirty="0" smtClean="0">
                <a:latin typeface="+mj-lt"/>
              </a:rPr>
              <a:t>，</a:t>
            </a:r>
            <a:r>
              <a:rPr lang="en-US" altLang="zh-CN" sz="2400" b="1" dirty="0" smtClean="0">
                <a:latin typeface="+mj-lt"/>
              </a:rPr>
              <a:t>21H </a:t>
            </a:r>
          </a:p>
          <a:p>
            <a:pPr>
              <a:defRPr/>
            </a:pPr>
            <a:endParaRPr lang="zh-CN" altLang="en-US" dirty="0" smtClean="0">
              <a:latin typeface="+mj-lt"/>
            </a:endParaRPr>
          </a:p>
        </p:txBody>
      </p:sp>
      <p:sp>
        <p:nvSpPr>
          <p:cNvPr id="2052" name="页脚占位符 4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ea typeface="宋体" charset="-122"/>
              </a:rPr>
              <a:t>微机原理与接口技术</a:t>
            </a:r>
            <a:r>
              <a:rPr lang="en-US" altLang="zh-CN" dirty="0" smtClean="0">
                <a:ea typeface="宋体" charset="-122"/>
              </a:rPr>
              <a:t>——</a:t>
            </a:r>
            <a:r>
              <a:rPr lang="zh-CN" altLang="en-US" dirty="0" smtClean="0">
                <a:ea typeface="宋体" charset="-122"/>
              </a:rPr>
              <a:t>微型计算机的输入</a:t>
            </a:r>
            <a:r>
              <a:rPr lang="en-US" altLang="zh-CN" dirty="0" smtClean="0">
                <a:ea typeface="宋体" charset="-122"/>
              </a:rPr>
              <a:t>/</a:t>
            </a:r>
            <a:r>
              <a:rPr lang="zh-CN" altLang="en-US" dirty="0" smtClean="0">
                <a:ea typeface="宋体" charset="-122"/>
              </a:rPr>
              <a:t>输出                主讲：黄珍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2053" name="灯片编号占位符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fld id="{F5729ABE-EFB6-426A-ABA9-CDDF0C778FEB}" type="slidenum">
              <a:rPr lang="en-US" altLang="zh-CN" smtClean="0">
                <a:ea typeface="宋体" charset="-122"/>
              </a:rPr>
              <a:pPr/>
              <a:t>4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14405" name="ShockwaveFlash1" r:id="rId2" imgW="8077320" imgH="5867280"/>
        </mc:Choice>
        <mc:Fallback>
          <p:control name="ShockwaveFlash1" r:id="rId2" imgW="8077320" imgH="586728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1066800" y="914400"/>
                  <a:ext cx="8077200" cy="5867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98832649"/>
      </p:ext>
    </p:extLst>
  </p:cSld>
  <p:clrMapOvr>
    <a:masterClrMapping/>
  </p:clrMapOvr>
  <p:transition advTm="817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2" name="Object 2"/>
          <p:cNvGraphicFramePr>
            <a:graphicFrameLocks noChangeAspect="1"/>
          </p:cNvGraphicFramePr>
          <p:nvPr/>
        </p:nvGraphicFramePr>
        <p:xfrm>
          <a:off x="4813300" y="1676400"/>
          <a:ext cx="41783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" name="Microsoft Drawing" r:id="rId6" imgW="3467160" imgH="3605040" progId="MSDraw">
                  <p:embed/>
                </p:oleObj>
              </mc:Choice>
              <mc:Fallback>
                <p:oleObj name="Microsoft Drawing" r:id="rId6" imgW="3467160" imgH="3605040" progId="MSDraw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300" y="1676400"/>
                        <a:ext cx="41783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 smtClean="0">
                <a:latin typeface="黑体" pitchFamily="2" charset="-122"/>
                <a:ea typeface="黑体" pitchFamily="2" charset="-122"/>
              </a:rPr>
              <a:t>输入输出接口应用实例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marL="0" indent="0"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</a:t>
            </a:r>
            <a:r>
              <a:rPr lang="zh-CN" altLang="en-US" sz="2000" dirty="0" smtClean="0"/>
              <a:t>设计一个输出接口电路，控制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个发光二极管，每隔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秒钟点亮一个（仅一个亮），循环往复。</a:t>
            </a:r>
            <a:endParaRPr lang="zh-CN" altLang="zh-CN" sz="2000" dirty="0" smtClean="0"/>
          </a:p>
          <a:p>
            <a:pPr eaLnBrk="1" hangingPunct="1">
              <a:defRPr/>
            </a:pPr>
            <a:endParaRPr lang="zh-CN" altLang="zh-CN" sz="1800" dirty="0" smtClean="0"/>
          </a:p>
        </p:txBody>
      </p:sp>
      <p:sp>
        <p:nvSpPr>
          <p:cNvPr id="4102" name="页脚占位符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ea typeface="宋体" charset="-122"/>
              </a:rPr>
              <a:t>微型计算机的输入</a:t>
            </a:r>
            <a:r>
              <a:rPr lang="en-US" altLang="zh-CN" dirty="0" smtClean="0">
                <a:ea typeface="宋体" charset="-122"/>
              </a:rPr>
              <a:t>/</a:t>
            </a:r>
            <a:r>
              <a:rPr lang="zh-CN" altLang="en-US" dirty="0" smtClean="0">
                <a:ea typeface="宋体" charset="-122"/>
              </a:rPr>
              <a:t>输出                主讲：黄珍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4103" name="灯片编号占位符 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fld id="{1819C49A-10BF-4210-804B-0D7F44AEBC56}" type="slidenum">
              <a:rPr lang="en-US" altLang="zh-CN" smtClean="0">
                <a:ea typeface="宋体" charset="-122"/>
              </a:rPr>
              <a:pPr/>
              <a:t>5</a:t>
            </a:fld>
            <a:endParaRPr lang="en-US" altLang="zh-CN" smtClean="0">
              <a:ea typeface="宋体" charset="-122"/>
            </a:endParaRPr>
          </a:p>
        </p:txBody>
      </p:sp>
      <p:graphicFrame>
        <p:nvGraphicFramePr>
          <p:cNvPr id="4099" name="Object 4"/>
          <p:cNvGraphicFramePr>
            <a:graphicFrameLocks noChangeAspect="1"/>
          </p:cNvGraphicFramePr>
          <p:nvPr/>
        </p:nvGraphicFramePr>
        <p:xfrm>
          <a:off x="4114800" y="29718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" name="Microsoft Drawing" r:id="rId8" imgW="914400" imgH="914400" progId="MSDraw">
                  <p:embed/>
                </p:oleObj>
              </mc:Choice>
              <mc:Fallback>
                <p:oleObj name="Microsoft Drawing" r:id="rId8" imgW="914400" imgH="914400" progId="MSDraw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971800"/>
                        <a:ext cx="91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7" name="Text Box 7"/>
          <p:cNvSpPr txBox="1">
            <a:spLocks noChangeArrowheads="1"/>
          </p:cNvSpPr>
          <p:nvPr/>
        </p:nvSpPr>
        <p:spPr bwMode="auto">
          <a:xfrm>
            <a:off x="2289175" y="5405438"/>
            <a:ext cx="13684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500"/>
              </a:lnSpc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0160H	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674813"/>
            <a:ext cx="3733800" cy="3887787"/>
            <a:chOff x="96" y="912"/>
            <a:chExt cx="2400" cy="2449"/>
          </a:xfrm>
        </p:grpSpPr>
        <p:sp>
          <p:nvSpPr>
            <p:cNvPr id="4106" name="Rectangle 6"/>
            <p:cNvSpPr>
              <a:spLocks noChangeArrowheads="1"/>
            </p:cNvSpPr>
            <p:nvPr/>
          </p:nvSpPr>
          <p:spPr bwMode="auto">
            <a:xfrm>
              <a:off x="96" y="912"/>
              <a:ext cx="2400" cy="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ts val="2500"/>
                </a:lnSpc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zh-CN" altLang="zh-CN" sz="1600" dirty="0">
                  <a:solidFill>
                    <a:srgbClr val="4819DF"/>
                  </a:solidFill>
                  <a:latin typeface="华文细黑" pitchFamily="2" charset="-122"/>
                  <a:ea typeface="华文细黑" pitchFamily="2" charset="-122"/>
                </a:rPr>
                <a:t>说明：</a:t>
              </a:r>
            </a:p>
            <a:p>
              <a:pPr marL="342900" indent="-342900">
                <a:lnSpc>
                  <a:spcPts val="2500"/>
                </a:lnSpc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（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1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）</a:t>
              </a:r>
              <a:r>
                <a:rPr lang="zh-CN" altLang="zh-CN" sz="1600" dirty="0">
                  <a:latin typeface="华文细黑" pitchFamily="2" charset="-122"/>
                  <a:ea typeface="华文细黑" pitchFamily="2" charset="-122"/>
                </a:rPr>
                <a:t> 74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LS273</a:t>
              </a:r>
              <a:r>
                <a:rPr lang="zh-CN" altLang="zh-CN" sz="1600" dirty="0">
                  <a:latin typeface="华文细黑" pitchFamily="2" charset="-122"/>
                  <a:ea typeface="华文细黑" pitchFamily="2" charset="-122"/>
                </a:rPr>
                <a:t>为上升沿锁存的锁存器，其输出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端</a:t>
              </a:r>
              <a:r>
                <a:rPr lang="zh-CN" altLang="zh-CN" sz="1600" dirty="0">
                  <a:latin typeface="华文细黑" pitchFamily="2" charset="-122"/>
                  <a:ea typeface="华文细黑" pitchFamily="2" charset="-122"/>
                </a:rPr>
                <a:t>电流可达8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mA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，能够点亮发光二极管。</a:t>
              </a:r>
              <a:endParaRPr lang="zh-CN" altLang="zh-CN" sz="1600" dirty="0"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ts val="2500"/>
                </a:lnSpc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（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2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） 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74</a:t>
              </a:r>
              <a:r>
                <a:rPr lang="en-US" altLang="en-US" sz="1600" dirty="0">
                  <a:latin typeface="华文细黑" pitchFamily="2" charset="-122"/>
                  <a:ea typeface="华文细黑" pitchFamily="2" charset="-122"/>
                </a:rPr>
                <a:t>LS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133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为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13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输入的“与非”门，由它和反相器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74LS04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及三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-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八译码器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74</a:t>
              </a:r>
              <a:r>
                <a:rPr lang="en-US" altLang="en-US" sz="1600" dirty="0">
                  <a:latin typeface="华文细黑" pitchFamily="2" charset="-122"/>
                  <a:ea typeface="华文细黑" pitchFamily="2" charset="-122"/>
                </a:rPr>
                <a:t>LS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138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对地址线</a:t>
              </a:r>
              <a:r>
                <a:rPr lang="en-US" altLang="en-US" sz="1600" dirty="0">
                  <a:latin typeface="华文细黑" pitchFamily="2" charset="-122"/>
                  <a:ea typeface="华文细黑" pitchFamily="2" charset="-122"/>
                </a:rPr>
                <a:t>A15~A0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进行译码，决定端口地址。</a:t>
              </a:r>
            </a:p>
            <a:p>
              <a:pPr marL="342900" indent="-342900">
                <a:lnSpc>
                  <a:spcPts val="2500"/>
                </a:lnSpc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（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3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） </a:t>
              </a:r>
              <a:r>
                <a:rPr lang="en-US" altLang="en-US" sz="1600" dirty="0">
                  <a:latin typeface="华文细黑" pitchFamily="2" charset="-122"/>
                  <a:ea typeface="华文细黑" pitchFamily="2" charset="-122"/>
                </a:rPr>
                <a:t>A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接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74LS138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的片选</a:t>
              </a:r>
              <a:r>
                <a:rPr lang="en-US" altLang="en-US" sz="1600" dirty="0">
                  <a:latin typeface="华文细黑" pitchFamily="2" charset="-122"/>
                  <a:ea typeface="华文细黑" pitchFamily="2" charset="-122"/>
                </a:rPr>
                <a:t>G</a:t>
              </a:r>
              <a:r>
                <a:rPr lang="en-US" altLang="en-US" sz="1600" baseline="-25000" dirty="0">
                  <a:latin typeface="华文细黑" pitchFamily="2" charset="-122"/>
                  <a:ea typeface="华文细黑" pitchFamily="2" charset="-122"/>
                </a:rPr>
                <a:t>2B</a:t>
              </a:r>
              <a:r>
                <a:rPr lang="en-US" altLang="en-US" sz="1600" dirty="0">
                  <a:latin typeface="华文细黑" pitchFamily="2" charset="-122"/>
                  <a:ea typeface="华文细黑" pitchFamily="2" charset="-122"/>
                </a:rPr>
                <a:t>,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仅偶地址选中，数据输入由数据总线的低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8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位传输。</a:t>
              </a:r>
            </a:p>
            <a:p>
              <a:pPr marL="342900" indent="-342900">
                <a:lnSpc>
                  <a:spcPts val="2500"/>
                </a:lnSpc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（</a:t>
              </a:r>
              <a:r>
                <a:rPr lang="en-US" altLang="zh-CN" sz="1600" dirty="0">
                  <a:latin typeface="华文细黑" pitchFamily="2" charset="-122"/>
                  <a:ea typeface="华文细黑" pitchFamily="2" charset="-122"/>
                </a:rPr>
                <a:t>4</a:t>
              </a:r>
              <a:r>
                <a:rPr lang="zh-CN" altLang="en-US" sz="1600" dirty="0">
                  <a:latin typeface="华文细黑" pitchFamily="2" charset="-122"/>
                  <a:ea typeface="华文细黑" pitchFamily="2" charset="-122"/>
                </a:rPr>
                <a:t>）</a:t>
              </a:r>
              <a:r>
                <a:rPr lang="zh-CN" altLang="zh-CN" sz="1600" dirty="0">
                  <a:latin typeface="华文细黑" pitchFamily="2" charset="-122"/>
                  <a:ea typeface="华文细黑" pitchFamily="2" charset="-122"/>
                </a:rPr>
                <a:t>端口地址</a:t>
              </a:r>
            </a:p>
          </p:txBody>
        </p:sp>
        <p:sp>
          <p:nvSpPr>
            <p:cNvPr id="4107" name="Line 8"/>
            <p:cNvSpPr>
              <a:spLocks noChangeShapeType="1"/>
            </p:cNvSpPr>
            <p:nvPr/>
          </p:nvSpPr>
          <p:spPr bwMode="auto">
            <a:xfrm>
              <a:off x="1697" y="264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4" name="墨迹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96480" y="1368720"/>
              <a:ext cx="4010400" cy="4814280"/>
            </p14:xfrm>
          </p:contentPart>
        </mc:Choice>
        <mc:Fallback>
          <p:pic>
            <p:nvPicPr>
              <p:cNvPr id="4" name="墨迹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2520" y="1364760"/>
                <a:ext cx="4019400" cy="4822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2049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969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2" name="Object 2"/>
          <p:cNvGraphicFramePr>
            <a:graphicFrameLocks noChangeAspect="1"/>
          </p:cNvGraphicFramePr>
          <p:nvPr/>
        </p:nvGraphicFramePr>
        <p:xfrm>
          <a:off x="4813300" y="1676400"/>
          <a:ext cx="41783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Microsoft Drawing" r:id="rId7" imgW="3467160" imgH="3605040" progId="MSDraw">
                  <p:embed/>
                </p:oleObj>
              </mc:Choice>
              <mc:Fallback>
                <p:oleObj name="Microsoft Drawing" r:id="rId7" imgW="3467160" imgH="3605040" progId="MSDraw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300" y="1676400"/>
                        <a:ext cx="41783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smtClean="0">
                <a:latin typeface="黑体" pitchFamily="2" charset="-122"/>
                <a:ea typeface="黑体" pitchFamily="2" charset="-122"/>
              </a:rPr>
              <a:t>输入输出实例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marL="0" indent="0"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4819DF"/>
                </a:solidFill>
              </a:rPr>
              <a:t>例</a:t>
            </a:r>
            <a:r>
              <a:rPr lang="en-US" altLang="zh-CN" sz="2000" dirty="0" smtClean="0">
                <a:solidFill>
                  <a:srgbClr val="4819DF"/>
                </a:solidFill>
              </a:rPr>
              <a:t>1</a:t>
            </a:r>
            <a:r>
              <a:rPr lang="en-US" altLang="zh-CN" sz="2000" dirty="0" smtClean="0"/>
              <a:t> :</a:t>
            </a:r>
            <a:r>
              <a:rPr lang="zh-CN" altLang="en-US" sz="2000" dirty="0" smtClean="0"/>
              <a:t>设计一个输出接口，控制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个发光二极管，每隔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秒钟点亮一只（只有一只亮），循环往复。</a:t>
            </a:r>
            <a:endParaRPr lang="zh-CN" altLang="zh-CN" sz="2000" dirty="0" smtClean="0"/>
          </a:p>
          <a:p>
            <a:pPr eaLnBrk="1" hangingPunct="1">
              <a:defRPr/>
            </a:pPr>
            <a:endParaRPr lang="zh-CN" altLang="zh-CN" sz="1800" dirty="0" smtClean="0"/>
          </a:p>
        </p:txBody>
      </p:sp>
      <p:sp>
        <p:nvSpPr>
          <p:cNvPr id="5125" name="页脚占位符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ea typeface="宋体" charset="-122"/>
              </a:rPr>
              <a:t>微型计算机的输入</a:t>
            </a:r>
            <a:r>
              <a:rPr lang="en-US" altLang="zh-CN" dirty="0" smtClean="0">
                <a:ea typeface="宋体" charset="-122"/>
              </a:rPr>
              <a:t>/</a:t>
            </a:r>
            <a:r>
              <a:rPr lang="zh-CN" altLang="en-US" dirty="0" smtClean="0">
                <a:ea typeface="宋体" charset="-122"/>
              </a:rPr>
              <a:t>输出                主讲：黄珍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5126" name="灯片编号占位符 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fld id="{B7EF3E18-CFE6-4D12-98A5-65301A051ADF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" y="1862138"/>
            <a:ext cx="4572000" cy="408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zh-CN" altLang="en-US" dirty="0"/>
              <a:t>子程序：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DISPLAY     PROC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	       MOV </a:t>
            </a:r>
            <a:r>
              <a:rPr kumimoji="1" lang="en-US" altLang="zh-CN" dirty="0" smtClean="0"/>
              <a:t> AL</a:t>
            </a:r>
            <a:r>
              <a:rPr kumimoji="1" lang="en-US" altLang="zh-CN" dirty="0"/>
              <a:t>, </a:t>
            </a:r>
            <a:r>
              <a:rPr kumimoji="1" lang="en-US" altLang="zh-CN" dirty="0" smtClean="0"/>
              <a:t>______      </a:t>
            </a:r>
            <a:endParaRPr kumimoji="1" lang="en-US" altLang="zh-CN" dirty="0"/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	       MOV </a:t>
            </a:r>
            <a:r>
              <a:rPr kumimoji="1" lang="en-US" altLang="zh-CN" dirty="0" smtClean="0"/>
              <a:t> DX</a:t>
            </a:r>
            <a:r>
              <a:rPr kumimoji="1" lang="en-US" altLang="zh-CN" dirty="0" smtClean="0"/>
              <a:t>,______ </a:t>
            </a:r>
            <a:endParaRPr kumimoji="1" lang="en-US" altLang="zh-CN" dirty="0"/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DISPLAY1:  OUT </a:t>
            </a:r>
            <a:r>
              <a:rPr kumimoji="1" lang="en-US" altLang="zh-CN" dirty="0" smtClean="0"/>
              <a:t> DX,AL  </a:t>
            </a:r>
            <a:r>
              <a:rPr kumimoji="1" lang="en-US" altLang="zh-CN" dirty="0"/>
              <a:t>;</a:t>
            </a:r>
            <a:r>
              <a:rPr kumimoji="1" lang="zh-CN" altLang="en-US" dirty="0"/>
              <a:t>显示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zh-CN" altLang="en-US" dirty="0"/>
              <a:t>                     </a:t>
            </a:r>
            <a:r>
              <a:rPr kumimoji="1" lang="en-US" altLang="zh-CN" dirty="0"/>
              <a:t>CALL </a:t>
            </a:r>
            <a:r>
              <a:rPr kumimoji="1" lang="en-US" altLang="zh-CN" dirty="0" smtClean="0"/>
              <a:t> D1S   </a:t>
            </a:r>
            <a:r>
              <a:rPr kumimoji="1" lang="en-US" altLang="zh-CN" dirty="0"/>
              <a:t>;</a:t>
            </a:r>
            <a:r>
              <a:rPr kumimoji="1" lang="zh-CN" altLang="zh-CN" dirty="0"/>
              <a:t>延时1</a:t>
            </a:r>
            <a:r>
              <a:rPr kumimoji="1" lang="en-US" altLang="zh-CN" dirty="0"/>
              <a:t>S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                     ROR  AL,1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                    JMP DISPLAY1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                    RET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/>
              <a:t>DISPLAY    ENDP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370263" y="2652713"/>
            <a:ext cx="615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7FH</a:t>
            </a:r>
          </a:p>
        </p:txBody>
      </p:sp>
      <p:sp>
        <p:nvSpPr>
          <p:cNvPr id="5129" name="Rectangle 8"/>
          <p:cNvSpPr>
            <a:spLocks noChangeArrowheads="1"/>
          </p:cNvSpPr>
          <p:nvPr/>
        </p:nvSpPr>
        <p:spPr bwMode="auto">
          <a:xfrm>
            <a:off x="3249613" y="3086100"/>
            <a:ext cx="857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0160H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5160" y="1239120"/>
              <a:ext cx="7102440" cy="397440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0120" y="1233360"/>
                <a:ext cx="7111080" cy="398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1412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实例仿真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工具：</a:t>
            </a:r>
            <a:r>
              <a:rPr lang="en-US" altLang="zh-CN" dirty="0" err="1" smtClean="0">
                <a:hlinkClick r:id="rId5" action="ppaction://hlinkfile"/>
              </a:rPr>
              <a:t>Protues</a:t>
            </a:r>
            <a:r>
              <a:rPr lang="zh-CN" altLang="en-US" dirty="0" smtClean="0">
                <a:hlinkClick r:id="rId5" action="ppaction://hlinkfile"/>
              </a:rPr>
              <a:t>仿真软件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准备：掌握</a:t>
            </a:r>
            <a:r>
              <a:rPr lang="en-US" altLang="zh-CN" dirty="0" err="1" smtClean="0"/>
              <a:t>Protues</a:t>
            </a:r>
            <a:r>
              <a:rPr lang="zh-CN" altLang="en-US" dirty="0" smtClean="0"/>
              <a:t>的基本操作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演示：</a:t>
            </a:r>
            <a:r>
              <a:rPr lang="en-US" altLang="zh-CN" dirty="0" smtClean="0"/>
              <a:t>8086Demo</a:t>
            </a:r>
            <a:r>
              <a:rPr lang="zh-CN" altLang="en-US" dirty="0" smtClean="0"/>
              <a:t>板系统仿真演示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步骤：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搭建系统电路（可在</a:t>
            </a:r>
            <a:r>
              <a:rPr lang="en-US" altLang="zh-CN" dirty="0" smtClean="0"/>
              <a:t>8086Demo</a:t>
            </a:r>
            <a:r>
              <a:rPr lang="zh-CN" altLang="en-US" dirty="0" smtClean="0"/>
              <a:t>基础上修改）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编写源程序（可在</a:t>
            </a:r>
            <a:r>
              <a:rPr lang="en-US" altLang="zh-CN" dirty="0" smtClean="0"/>
              <a:t>emu8086</a:t>
            </a:r>
            <a:r>
              <a:rPr lang="zh-CN" altLang="en-US" dirty="0" smtClean="0"/>
              <a:t>中编写并调试）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设置</a:t>
            </a:r>
            <a:r>
              <a:rPr lang="zh-CN" altLang="en-US" smtClean="0"/>
              <a:t>仿真参数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仿真调试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微型计算机的输入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                主讲：黄珍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8557E7-17FE-46C8-A2CB-EF4FAA09F0A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墨迹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6520" y="4271040"/>
              <a:ext cx="4843800" cy="1954800"/>
            </p14:xfrm>
          </p:contentPart>
        </mc:Choice>
        <mc:Fallback>
          <p:pic>
            <p:nvPicPr>
              <p:cNvPr id="6" name="墨迹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0040" y="4265640"/>
                <a:ext cx="4855320" cy="1965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99"/>
    </mc:Choice>
    <mc:Fallback>
      <p:transition spd="slow" advTm="55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9|14.5|13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2738</TotalTime>
  <Words>317</Words>
  <Application>Microsoft Office PowerPoint</Application>
  <PresentationFormat>全屏显示(4:3)</PresentationFormat>
  <Paragraphs>60</Paragraphs>
  <Slides>7</Slides>
  <Notes>2</Notes>
  <HiddenSlides>0</HiddenSlides>
  <MMClips>7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黑体</vt:lpstr>
      <vt:lpstr>华文细黑</vt:lpstr>
      <vt:lpstr>华文新魏</vt:lpstr>
      <vt:lpstr>华文中宋</vt:lpstr>
      <vt:lpstr>宋体</vt:lpstr>
      <vt:lpstr>Arial</vt:lpstr>
      <vt:lpstr>Calibri</vt:lpstr>
      <vt:lpstr>Wingdings</vt:lpstr>
      <vt:lpstr>默认设计模板</vt:lpstr>
      <vt:lpstr>Microsoft Drawing</vt:lpstr>
      <vt:lpstr>PowerPoint 演示文稿</vt:lpstr>
      <vt:lpstr>PowerPoint 演示文稿</vt:lpstr>
      <vt:lpstr>I/O 操作：   MOV  AL，90                   OUT   43H，AL     </vt:lpstr>
      <vt:lpstr>PowerPoint 演示文稿</vt:lpstr>
      <vt:lpstr>输入输出接口应用实例</vt:lpstr>
      <vt:lpstr>输入输出实例</vt:lpstr>
      <vt:lpstr>实例仿真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Whut_HZ</dc:creator>
  <cp:lastModifiedBy>Zhen Huang</cp:lastModifiedBy>
  <cp:revision>226</cp:revision>
  <cp:lastPrinted>2015-11-13T00:51:27Z</cp:lastPrinted>
  <dcterms:created xsi:type="dcterms:W3CDTF">1601-01-01T00:00:00Z</dcterms:created>
  <dcterms:modified xsi:type="dcterms:W3CDTF">2017-10-28T09:14:09Z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